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 id="2147483675" r:id="rId2"/>
  </p:sldMasterIdLst>
  <p:notesMasterIdLst>
    <p:notesMasterId r:id="rId81"/>
  </p:notesMasterIdLst>
  <p:sldIdLst>
    <p:sldId id="832" r:id="rId3"/>
    <p:sldId id="833" r:id="rId4"/>
    <p:sldId id="834" r:id="rId5"/>
    <p:sldId id="835" r:id="rId6"/>
    <p:sldId id="836" r:id="rId7"/>
    <p:sldId id="837" r:id="rId8"/>
    <p:sldId id="838" r:id="rId9"/>
    <p:sldId id="839" r:id="rId10"/>
    <p:sldId id="840" r:id="rId11"/>
    <p:sldId id="841" r:id="rId12"/>
    <p:sldId id="842" r:id="rId13"/>
    <p:sldId id="843" r:id="rId14"/>
    <p:sldId id="844" r:id="rId15"/>
    <p:sldId id="845" r:id="rId16"/>
    <p:sldId id="846" r:id="rId17"/>
    <p:sldId id="847" r:id="rId18"/>
    <p:sldId id="848" r:id="rId19"/>
    <p:sldId id="849" r:id="rId20"/>
    <p:sldId id="850" r:id="rId21"/>
    <p:sldId id="851" r:id="rId22"/>
    <p:sldId id="852" r:id="rId23"/>
    <p:sldId id="853" r:id="rId24"/>
    <p:sldId id="854" r:id="rId25"/>
    <p:sldId id="855" r:id="rId26"/>
    <p:sldId id="856" r:id="rId27"/>
    <p:sldId id="857" r:id="rId28"/>
    <p:sldId id="858" r:id="rId29"/>
    <p:sldId id="859" r:id="rId30"/>
    <p:sldId id="860" r:id="rId31"/>
    <p:sldId id="861" r:id="rId32"/>
    <p:sldId id="862" r:id="rId33"/>
    <p:sldId id="863" r:id="rId34"/>
    <p:sldId id="864" r:id="rId35"/>
    <p:sldId id="865" r:id="rId36"/>
    <p:sldId id="866" r:id="rId37"/>
    <p:sldId id="867" r:id="rId38"/>
    <p:sldId id="868" r:id="rId39"/>
    <p:sldId id="869" r:id="rId40"/>
    <p:sldId id="870" r:id="rId41"/>
    <p:sldId id="871" r:id="rId42"/>
    <p:sldId id="770" r:id="rId43"/>
    <p:sldId id="771" r:id="rId44"/>
    <p:sldId id="772" r:id="rId45"/>
    <p:sldId id="773" r:id="rId46"/>
    <p:sldId id="774" r:id="rId47"/>
    <p:sldId id="775" r:id="rId48"/>
    <p:sldId id="776" r:id="rId49"/>
    <p:sldId id="777" r:id="rId50"/>
    <p:sldId id="778" r:id="rId51"/>
    <p:sldId id="779" r:id="rId52"/>
    <p:sldId id="780" r:id="rId53"/>
    <p:sldId id="781" r:id="rId54"/>
    <p:sldId id="782" r:id="rId55"/>
    <p:sldId id="783" r:id="rId56"/>
    <p:sldId id="784" r:id="rId57"/>
    <p:sldId id="785" r:id="rId58"/>
    <p:sldId id="786" r:id="rId59"/>
    <p:sldId id="880" r:id="rId60"/>
    <p:sldId id="878" r:id="rId61"/>
    <p:sldId id="879" r:id="rId62"/>
    <p:sldId id="820" r:id="rId63"/>
    <p:sldId id="874" r:id="rId64"/>
    <p:sldId id="872" r:id="rId65"/>
    <p:sldId id="873" r:id="rId66"/>
    <p:sldId id="875" r:id="rId67"/>
    <p:sldId id="876" r:id="rId68"/>
    <p:sldId id="877" r:id="rId69"/>
    <p:sldId id="761" r:id="rId70"/>
    <p:sldId id="767" r:id="rId71"/>
    <p:sldId id="762" r:id="rId72"/>
    <p:sldId id="827" r:id="rId73"/>
    <p:sldId id="763" r:id="rId74"/>
    <p:sldId id="768" r:id="rId75"/>
    <p:sldId id="769" r:id="rId76"/>
    <p:sldId id="826" r:id="rId77"/>
    <p:sldId id="766" r:id="rId78"/>
    <p:sldId id="828" r:id="rId79"/>
    <p:sldId id="318"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waraj Pal" initials="SP" lastIdx="1" clrIdx="0">
    <p:extLst>
      <p:ext uri="{19B8F6BF-5375-455C-9EA6-DF929625EA0E}">
        <p15:presenceInfo xmlns:p15="http://schemas.microsoft.com/office/powerpoint/2012/main" userId="S::swaraj.pal@nagarro.com::000a81c0-81a2-4c6b-9563-2073c60478d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559E9B-FBB9-9E1D-5A20-6B7912716C12}" v="69" vWet="70" dt="2020-02-03T16:20:26.596"/>
    <p1510:client id="{2641CD7B-4A31-EE6F-1C7B-E956B8AC9974}" v="1" dt="2020-02-04T05:59:33.432"/>
    <p1510:client id="{50A9C72D-EB07-4E9E-A15E-C5F0180182F4}" v="5" dt="2020-02-03T16:23:03.426"/>
    <p1510:client id="{98E4DF7E-DA8A-4C5A-A604-AADE48296D89}" v="89" dt="2020-02-03T18:22:38.831"/>
    <p1510:client id="{9D06B19C-5279-4A3E-B8AF-F846BCAB4589}" v="215" dt="2020-02-03T16:23:29.299"/>
    <p1510:client id="{B577555C-56E4-9AB5-DA14-11677F13D5DB}" v="3" dt="2020-02-03T16:22:06.066"/>
    <p1510:client id="{BCA2A125-688C-A1F0-787B-7A53B6B9EBDB}" v="146" dt="2020-02-03T16:01:50.500"/>
    <p1510:client id="{C16F813E-57F7-2F7A-B25D-D796AE56AC6F}" v="151" dt="2020-02-03T11:48:33.689"/>
    <p1510:client id="{E94EC0B3-2C86-4CAA-9E69-73511E576B9C}" v="58" dt="2020-02-04T04:44:46.703"/>
    <p1510:client id="{ED921EEB-53E8-A8E0-045A-B7A3F9408521}" v="696" dt="2020-02-03T18:34:35.279"/>
    <p1510:client id="{FAC402BB-34B8-98FB-3F34-E327D96ECC89}" v="69" dt="2020-02-03T09:18:48.426"/>
  </p1510:revLst>
</p1510:revInfo>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microsoft.com/office/2016/11/relationships/changesInfo" Target="changesInfos/changesInfo1.xml"/><Relationship Id="rId61" Type="http://schemas.openxmlformats.org/officeDocument/2006/relationships/slide" Target="slides/slide59.xml"/><Relationship Id="rId8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waraj Pal" userId="S::swaraj.pal@nagarro.com::000a81c0-81a2-4c6b-9563-2073c60478dc" providerId="AD" clId="Web-{98E4DF7E-DA8A-4C5A-A604-AADE48296D89}"/>
    <pc:docChg chg="addSld modSld">
      <pc:chgData name="Swaraj Pal" userId="S::swaraj.pal@nagarro.com::000a81c0-81a2-4c6b-9563-2073c60478dc" providerId="AD" clId="Web-{98E4DF7E-DA8A-4C5A-A604-AADE48296D89}" dt="2020-02-03T18:22:38.831" v="79"/>
      <pc:docMkLst>
        <pc:docMk/>
      </pc:docMkLst>
      <pc:sldChg chg="addSp delSp modSp new">
        <pc:chgData name="Swaraj Pal" userId="S::swaraj.pal@nagarro.com::000a81c0-81a2-4c6b-9563-2073c60478dc" providerId="AD" clId="Web-{98E4DF7E-DA8A-4C5A-A604-AADE48296D89}" dt="2020-02-03T18:22:38.831" v="79"/>
        <pc:sldMkLst>
          <pc:docMk/>
          <pc:sldMk cId="3875418923" sldId="878"/>
        </pc:sldMkLst>
        <pc:spChg chg="mod">
          <ac:chgData name="Swaraj Pal" userId="S::swaraj.pal@nagarro.com::000a81c0-81a2-4c6b-9563-2073c60478dc" providerId="AD" clId="Web-{98E4DF7E-DA8A-4C5A-A604-AADE48296D89}" dt="2020-02-03T18:03:54.947" v="7" actId="20577"/>
          <ac:spMkLst>
            <pc:docMk/>
            <pc:sldMk cId="3875418923" sldId="878"/>
            <ac:spMk id="2" creationId="{151D342B-4846-45EB-B95E-FE2161F259B0}"/>
          </ac:spMkLst>
        </pc:spChg>
        <pc:spChg chg="del">
          <ac:chgData name="Swaraj Pal" userId="S::swaraj.pal@nagarro.com::000a81c0-81a2-4c6b-9563-2073c60478dc" providerId="AD" clId="Web-{98E4DF7E-DA8A-4C5A-A604-AADE48296D89}" dt="2020-02-03T18:03:57.229" v="10"/>
          <ac:spMkLst>
            <pc:docMk/>
            <pc:sldMk cId="3875418923" sldId="878"/>
            <ac:spMk id="4" creationId="{E42DFD98-95C2-4A34-8E87-5A0A1D63287B}"/>
          </ac:spMkLst>
        </pc:spChg>
        <pc:spChg chg="add mod">
          <ac:chgData name="Swaraj Pal" userId="S::swaraj.pal@nagarro.com::000a81c0-81a2-4c6b-9563-2073c60478dc" providerId="AD" clId="Web-{98E4DF7E-DA8A-4C5A-A604-AADE48296D89}" dt="2020-02-03T18:22:30.363" v="77" actId="14100"/>
          <ac:spMkLst>
            <pc:docMk/>
            <pc:sldMk cId="3875418923" sldId="878"/>
            <ac:spMk id="5" creationId="{830C1764-1FE2-4C9D-A674-ADE3A675CC60}"/>
          </ac:spMkLst>
        </pc:spChg>
        <pc:spChg chg="add mod">
          <ac:chgData name="Swaraj Pal" userId="S::swaraj.pal@nagarro.com::000a81c0-81a2-4c6b-9563-2073c60478dc" providerId="AD" clId="Web-{98E4DF7E-DA8A-4C5A-A604-AADE48296D89}" dt="2020-02-03T18:04:18.776" v="17" actId="1076"/>
          <ac:spMkLst>
            <pc:docMk/>
            <pc:sldMk cId="3875418923" sldId="878"/>
            <ac:spMk id="6" creationId="{337F28BF-6C81-47B7-8150-2B39A62B881E}"/>
          </ac:spMkLst>
        </pc:spChg>
        <pc:spChg chg="add mod">
          <ac:chgData name="Swaraj Pal" userId="S::swaraj.pal@nagarro.com::000a81c0-81a2-4c6b-9563-2073c60478dc" providerId="AD" clId="Web-{98E4DF7E-DA8A-4C5A-A604-AADE48296D89}" dt="2020-02-03T18:13:21.655" v="44" actId="14100"/>
          <ac:spMkLst>
            <pc:docMk/>
            <pc:sldMk cId="3875418923" sldId="878"/>
            <ac:spMk id="7" creationId="{873AC811-9F18-44DB-B2A6-76BFA94B3949}"/>
          </ac:spMkLst>
        </pc:spChg>
        <pc:spChg chg="add mod">
          <ac:chgData name="Swaraj Pal" userId="S::swaraj.pal@nagarro.com::000a81c0-81a2-4c6b-9563-2073c60478dc" providerId="AD" clId="Web-{98E4DF7E-DA8A-4C5A-A604-AADE48296D89}" dt="2020-02-03T18:13:26.046" v="45" actId="14100"/>
          <ac:spMkLst>
            <pc:docMk/>
            <pc:sldMk cId="3875418923" sldId="878"/>
            <ac:spMk id="8" creationId="{0C583F64-0714-4512-BB0A-D5DC492A247A}"/>
          </ac:spMkLst>
        </pc:spChg>
        <pc:graphicFrameChg chg="add mod modGraphic">
          <ac:chgData name="Swaraj Pal" userId="S::swaraj.pal@nagarro.com::000a81c0-81a2-4c6b-9563-2073c60478dc" providerId="AD" clId="Web-{98E4DF7E-DA8A-4C5A-A604-AADE48296D89}" dt="2020-02-03T18:22:38.831" v="79"/>
          <ac:graphicFrameMkLst>
            <pc:docMk/>
            <pc:sldMk cId="3875418923" sldId="878"/>
            <ac:graphicFrameMk id="9" creationId="{86C3E06E-397F-4801-8058-E262FF7301BB}"/>
          </ac:graphicFrameMkLst>
        </pc:graphicFrameChg>
      </pc:sldChg>
    </pc:docChg>
  </pc:docChgLst>
  <pc:docChgLst>
    <pc:chgData name="Aarzoo Trehan" userId="S::aarzoo.trehan@nagarro.com::7ad97823-f0b5-41fe-9669-70707fdd4e49" providerId="AD" clId="Web-{BCA2A125-688C-A1F0-787B-7A53B6B9EBDB}"/>
    <pc:docChg chg="addSld modSld sldOrd">
      <pc:chgData name="Aarzoo Trehan" userId="S::aarzoo.trehan@nagarro.com::7ad97823-f0b5-41fe-9669-70707fdd4e49" providerId="AD" clId="Web-{BCA2A125-688C-A1F0-787B-7A53B6B9EBDB}" dt="2020-02-03T16:01:50.500" v="139"/>
      <pc:docMkLst>
        <pc:docMk/>
      </pc:docMkLst>
      <pc:sldChg chg="modSp">
        <pc:chgData name="Aarzoo Trehan" userId="S::aarzoo.trehan@nagarro.com::7ad97823-f0b5-41fe-9669-70707fdd4e49" providerId="AD" clId="Web-{BCA2A125-688C-A1F0-787B-7A53B6B9EBDB}" dt="2020-02-03T15:17:31" v="35" actId="20577"/>
        <pc:sldMkLst>
          <pc:docMk/>
          <pc:sldMk cId="3937637483" sldId="816"/>
        </pc:sldMkLst>
        <pc:spChg chg="mod">
          <ac:chgData name="Aarzoo Trehan" userId="S::aarzoo.trehan@nagarro.com::7ad97823-f0b5-41fe-9669-70707fdd4e49" providerId="AD" clId="Web-{BCA2A125-688C-A1F0-787B-7A53B6B9EBDB}" dt="2020-02-03T15:17:31" v="35" actId="20577"/>
          <ac:spMkLst>
            <pc:docMk/>
            <pc:sldMk cId="3937637483" sldId="816"/>
            <ac:spMk id="4" creationId="{7567BF72-31FB-40D1-B1BB-A39BF769A0AD}"/>
          </ac:spMkLst>
        </pc:spChg>
      </pc:sldChg>
      <pc:sldChg chg="delSp delAnim">
        <pc:chgData name="Aarzoo Trehan" userId="S::aarzoo.trehan@nagarro.com::7ad97823-f0b5-41fe-9669-70707fdd4e49" providerId="AD" clId="Web-{BCA2A125-688C-A1F0-787B-7A53B6B9EBDB}" dt="2020-02-03T15:09:38.297" v="0"/>
        <pc:sldMkLst>
          <pc:docMk/>
          <pc:sldMk cId="232397854" sldId="817"/>
        </pc:sldMkLst>
        <pc:spChg chg="del">
          <ac:chgData name="Aarzoo Trehan" userId="S::aarzoo.trehan@nagarro.com::7ad97823-f0b5-41fe-9669-70707fdd4e49" providerId="AD" clId="Web-{BCA2A125-688C-A1F0-787B-7A53B6B9EBDB}" dt="2020-02-03T15:09:38.297" v="0"/>
          <ac:spMkLst>
            <pc:docMk/>
            <pc:sldMk cId="232397854" sldId="817"/>
            <ac:spMk id="10" creationId="{5EC2FD55-FD09-4A9B-B039-0975B090F903}"/>
          </ac:spMkLst>
        </pc:spChg>
      </pc:sldChg>
      <pc:sldChg chg="ord">
        <pc:chgData name="Aarzoo Trehan" userId="S::aarzoo.trehan@nagarro.com::7ad97823-f0b5-41fe-9669-70707fdd4e49" providerId="AD" clId="Web-{BCA2A125-688C-A1F0-787B-7A53B6B9EBDB}" dt="2020-02-03T16:01:44.578" v="138"/>
        <pc:sldMkLst>
          <pc:docMk/>
          <pc:sldMk cId="1724789069" sldId="818"/>
        </pc:sldMkLst>
      </pc:sldChg>
      <pc:sldChg chg="ord">
        <pc:chgData name="Aarzoo Trehan" userId="S::aarzoo.trehan@nagarro.com::7ad97823-f0b5-41fe-9669-70707fdd4e49" providerId="AD" clId="Web-{BCA2A125-688C-A1F0-787B-7A53B6B9EBDB}" dt="2020-02-03T16:01:50.500" v="139"/>
        <pc:sldMkLst>
          <pc:docMk/>
          <pc:sldMk cId="2898007573" sldId="819"/>
        </pc:sldMkLst>
      </pc:sldChg>
      <pc:sldChg chg="addSp delSp modSp new">
        <pc:chgData name="Aarzoo Trehan" userId="S::aarzoo.trehan@nagarro.com::7ad97823-f0b5-41fe-9669-70707fdd4e49" providerId="AD" clId="Web-{BCA2A125-688C-A1F0-787B-7A53B6B9EBDB}" dt="2020-02-03T15:12:34.609" v="33" actId="14100"/>
        <pc:sldMkLst>
          <pc:docMk/>
          <pc:sldMk cId="3310049174" sldId="825"/>
        </pc:sldMkLst>
        <pc:spChg chg="mod">
          <ac:chgData name="Aarzoo Trehan" userId="S::aarzoo.trehan@nagarro.com::7ad97823-f0b5-41fe-9669-70707fdd4e49" providerId="AD" clId="Web-{BCA2A125-688C-A1F0-787B-7A53B6B9EBDB}" dt="2020-02-03T15:12:07.250" v="24" actId="20577"/>
          <ac:spMkLst>
            <pc:docMk/>
            <pc:sldMk cId="3310049174" sldId="825"/>
            <ac:spMk id="2" creationId="{57A45217-13C4-4015-8379-AD45B18F3FB5}"/>
          </ac:spMkLst>
        </pc:spChg>
        <pc:spChg chg="del">
          <ac:chgData name="Aarzoo Trehan" userId="S::aarzoo.trehan@nagarro.com::7ad97823-f0b5-41fe-9669-70707fdd4e49" providerId="AD" clId="Web-{BCA2A125-688C-A1F0-787B-7A53B6B9EBDB}" dt="2020-02-03T15:12:28.281" v="31"/>
          <ac:spMkLst>
            <pc:docMk/>
            <pc:sldMk cId="3310049174" sldId="825"/>
            <ac:spMk id="3" creationId="{F812C75D-008C-4A32-BA6F-F7E123221AD1}"/>
          </ac:spMkLst>
        </pc:spChg>
        <pc:spChg chg="del">
          <ac:chgData name="Aarzoo Trehan" userId="S::aarzoo.trehan@nagarro.com::7ad97823-f0b5-41fe-9669-70707fdd4e49" providerId="AD" clId="Web-{BCA2A125-688C-A1F0-787B-7A53B6B9EBDB}" dt="2020-02-03T15:12:23.781" v="30"/>
          <ac:spMkLst>
            <pc:docMk/>
            <pc:sldMk cId="3310049174" sldId="825"/>
            <ac:spMk id="4" creationId="{E77F97D7-1815-49BB-85B7-5364DBC958EF}"/>
          </ac:spMkLst>
        </pc:spChg>
        <pc:picChg chg="add mod">
          <ac:chgData name="Aarzoo Trehan" userId="S::aarzoo.trehan@nagarro.com::7ad97823-f0b5-41fe-9669-70707fdd4e49" providerId="AD" clId="Web-{BCA2A125-688C-A1F0-787B-7A53B6B9EBDB}" dt="2020-02-03T15:12:34.609" v="33" actId="14100"/>
          <ac:picMkLst>
            <pc:docMk/>
            <pc:sldMk cId="3310049174" sldId="825"/>
            <ac:picMk id="5" creationId="{C386DE77-81D6-4C26-BC53-074044EFE86D}"/>
          </ac:picMkLst>
        </pc:picChg>
      </pc:sldChg>
      <pc:sldChg chg="addSp delSp modSp new">
        <pc:chgData name="Aarzoo Trehan" userId="S::aarzoo.trehan@nagarro.com::7ad97823-f0b5-41fe-9669-70707fdd4e49" providerId="AD" clId="Web-{BCA2A125-688C-A1F0-787B-7A53B6B9EBDB}" dt="2020-02-03T16:01:21.203" v="137" actId="20577"/>
        <pc:sldMkLst>
          <pc:docMk/>
          <pc:sldMk cId="4017228227" sldId="829"/>
        </pc:sldMkLst>
        <pc:spChg chg="mod">
          <ac:chgData name="Aarzoo Trehan" userId="S::aarzoo.trehan@nagarro.com::7ad97823-f0b5-41fe-9669-70707fdd4e49" providerId="AD" clId="Web-{BCA2A125-688C-A1F0-787B-7A53B6B9EBDB}" dt="2020-02-03T15:56:39.889" v="51" actId="20577"/>
          <ac:spMkLst>
            <pc:docMk/>
            <pc:sldMk cId="4017228227" sldId="829"/>
            <ac:spMk id="2" creationId="{2CB0EB7E-0089-4AF5-9298-C95E94CAAB3F}"/>
          </ac:spMkLst>
        </pc:spChg>
        <pc:spChg chg="del">
          <ac:chgData name="Aarzoo Trehan" userId="S::aarzoo.trehan@nagarro.com::7ad97823-f0b5-41fe-9669-70707fdd4e49" providerId="AD" clId="Web-{BCA2A125-688C-A1F0-787B-7A53B6B9EBDB}" dt="2020-02-03T16:01:14.312" v="134"/>
          <ac:spMkLst>
            <pc:docMk/>
            <pc:sldMk cId="4017228227" sldId="829"/>
            <ac:spMk id="3" creationId="{3D1CC983-C050-455B-A3AF-C0E4A4FE701F}"/>
          </ac:spMkLst>
        </pc:spChg>
        <pc:spChg chg="mod">
          <ac:chgData name="Aarzoo Trehan" userId="S::aarzoo.trehan@nagarro.com::7ad97823-f0b5-41fe-9669-70707fdd4e49" providerId="AD" clId="Web-{BCA2A125-688C-A1F0-787B-7A53B6B9EBDB}" dt="2020-02-03T16:01:21.203" v="137" actId="20577"/>
          <ac:spMkLst>
            <pc:docMk/>
            <pc:sldMk cId="4017228227" sldId="829"/>
            <ac:spMk id="4" creationId="{D4EA685D-C796-4D33-8E9F-E12D0CB488D4}"/>
          </ac:spMkLst>
        </pc:spChg>
        <pc:picChg chg="add del mod">
          <ac:chgData name="Aarzoo Trehan" userId="S::aarzoo.trehan@nagarro.com::7ad97823-f0b5-41fe-9669-70707fdd4e49" providerId="AD" clId="Web-{BCA2A125-688C-A1F0-787B-7A53B6B9EBDB}" dt="2020-02-03T15:58:10.374" v="92"/>
          <ac:picMkLst>
            <pc:docMk/>
            <pc:sldMk cId="4017228227" sldId="829"/>
            <ac:picMk id="5" creationId="{C63BFA6A-8CA2-420D-BF11-53B2606C2B63}"/>
          </ac:picMkLst>
        </pc:picChg>
      </pc:sldChg>
      <pc:sldChg chg="addSp delSp modSp new">
        <pc:chgData name="Aarzoo Trehan" userId="S::aarzoo.trehan@nagarro.com::7ad97823-f0b5-41fe-9669-70707fdd4e49" providerId="AD" clId="Web-{BCA2A125-688C-A1F0-787B-7A53B6B9EBDB}" dt="2020-02-03T15:59:00.171" v="108" actId="14100"/>
        <pc:sldMkLst>
          <pc:docMk/>
          <pc:sldMk cId="3153233825" sldId="830"/>
        </pc:sldMkLst>
        <pc:spChg chg="del">
          <ac:chgData name="Aarzoo Trehan" userId="S::aarzoo.trehan@nagarro.com::7ad97823-f0b5-41fe-9669-70707fdd4e49" providerId="AD" clId="Web-{BCA2A125-688C-A1F0-787B-7A53B6B9EBDB}" dt="2020-02-03T15:58:22.108" v="98"/>
          <ac:spMkLst>
            <pc:docMk/>
            <pc:sldMk cId="3153233825" sldId="830"/>
            <ac:spMk id="2" creationId="{477CCDFA-141F-4419-BDD7-629686668705}"/>
          </ac:spMkLst>
        </pc:spChg>
        <pc:spChg chg="del">
          <ac:chgData name="Aarzoo Trehan" userId="S::aarzoo.trehan@nagarro.com::7ad97823-f0b5-41fe-9669-70707fdd4e49" providerId="AD" clId="Web-{BCA2A125-688C-A1F0-787B-7A53B6B9EBDB}" dt="2020-02-03T15:58:54.874" v="106"/>
          <ac:spMkLst>
            <pc:docMk/>
            <pc:sldMk cId="3153233825" sldId="830"/>
            <ac:spMk id="3" creationId="{179EDC45-A463-4133-A758-DB83247D6433}"/>
          </ac:spMkLst>
        </pc:spChg>
        <pc:spChg chg="del mod">
          <ac:chgData name="Aarzoo Trehan" userId="S::aarzoo.trehan@nagarro.com::7ad97823-f0b5-41fe-9669-70707fdd4e49" providerId="AD" clId="Web-{BCA2A125-688C-A1F0-787B-7A53B6B9EBDB}" dt="2020-02-03T15:58:54.874" v="105"/>
          <ac:spMkLst>
            <pc:docMk/>
            <pc:sldMk cId="3153233825" sldId="830"/>
            <ac:spMk id="4" creationId="{78D21F19-4402-4B3A-ADE0-2741FDA5D2F5}"/>
          </ac:spMkLst>
        </pc:spChg>
        <pc:picChg chg="add del mod">
          <ac:chgData name="Aarzoo Trehan" userId="S::aarzoo.trehan@nagarro.com::7ad97823-f0b5-41fe-9669-70707fdd4e49" providerId="AD" clId="Web-{BCA2A125-688C-A1F0-787B-7A53B6B9EBDB}" dt="2020-02-03T15:58:44.624" v="100"/>
          <ac:picMkLst>
            <pc:docMk/>
            <pc:sldMk cId="3153233825" sldId="830"/>
            <ac:picMk id="5" creationId="{BBED10E6-9FC1-40E0-BE14-A2A125C11333}"/>
          </ac:picMkLst>
        </pc:picChg>
        <pc:picChg chg="add mod">
          <ac:chgData name="Aarzoo Trehan" userId="S::aarzoo.trehan@nagarro.com::7ad97823-f0b5-41fe-9669-70707fdd4e49" providerId="AD" clId="Web-{BCA2A125-688C-A1F0-787B-7A53B6B9EBDB}" dt="2020-02-03T15:59:00.171" v="108" actId="14100"/>
          <ac:picMkLst>
            <pc:docMk/>
            <pc:sldMk cId="3153233825" sldId="830"/>
            <ac:picMk id="7" creationId="{53DE3D76-91CD-4E5F-9A33-BEF2B7C0C77F}"/>
          </ac:picMkLst>
        </pc:picChg>
      </pc:sldChg>
      <pc:sldChg chg="addSp delSp modSp new">
        <pc:chgData name="Aarzoo Trehan" userId="S::aarzoo.trehan@nagarro.com::7ad97823-f0b5-41fe-9669-70707fdd4e49" providerId="AD" clId="Web-{BCA2A125-688C-A1F0-787B-7A53B6B9EBDB}" dt="2020-02-03T16:00:38.062" v="133" actId="1076"/>
        <pc:sldMkLst>
          <pc:docMk/>
          <pc:sldMk cId="1724404584" sldId="831"/>
        </pc:sldMkLst>
        <pc:spChg chg="mod">
          <ac:chgData name="Aarzoo Trehan" userId="S::aarzoo.trehan@nagarro.com::7ad97823-f0b5-41fe-9669-70707fdd4e49" providerId="AD" clId="Web-{BCA2A125-688C-A1F0-787B-7A53B6B9EBDB}" dt="2020-02-03T15:59:09.749" v="124" actId="20577"/>
          <ac:spMkLst>
            <pc:docMk/>
            <pc:sldMk cId="1724404584" sldId="831"/>
            <ac:spMk id="2" creationId="{F9890071-ACB4-4F12-9CC3-4447763B7774}"/>
          </ac:spMkLst>
        </pc:spChg>
        <pc:spChg chg="del">
          <ac:chgData name="Aarzoo Trehan" userId="S::aarzoo.trehan@nagarro.com::7ad97823-f0b5-41fe-9669-70707fdd4e49" providerId="AD" clId="Web-{BCA2A125-688C-A1F0-787B-7A53B6B9EBDB}" dt="2020-02-03T16:00:31.843" v="130"/>
          <ac:spMkLst>
            <pc:docMk/>
            <pc:sldMk cId="1724404584" sldId="831"/>
            <ac:spMk id="3" creationId="{D9466A57-C040-401A-8896-0034396B0F74}"/>
          </ac:spMkLst>
        </pc:spChg>
        <pc:spChg chg="del">
          <ac:chgData name="Aarzoo Trehan" userId="S::aarzoo.trehan@nagarro.com::7ad97823-f0b5-41fe-9669-70707fdd4e49" providerId="AD" clId="Web-{BCA2A125-688C-A1F0-787B-7A53B6B9EBDB}" dt="2020-02-03T16:00:31.843" v="129"/>
          <ac:spMkLst>
            <pc:docMk/>
            <pc:sldMk cId="1724404584" sldId="831"/>
            <ac:spMk id="4" creationId="{53FF2D48-8AC7-4968-81F5-EB6F63F01732}"/>
          </ac:spMkLst>
        </pc:spChg>
        <pc:picChg chg="add mod">
          <ac:chgData name="Aarzoo Trehan" userId="S::aarzoo.trehan@nagarro.com::7ad97823-f0b5-41fe-9669-70707fdd4e49" providerId="AD" clId="Web-{BCA2A125-688C-A1F0-787B-7A53B6B9EBDB}" dt="2020-02-03T16:00:38.062" v="133" actId="1076"/>
          <ac:picMkLst>
            <pc:docMk/>
            <pc:sldMk cId="1724404584" sldId="831"/>
            <ac:picMk id="5" creationId="{9E6B34DC-B229-4D39-A0DA-57C446B95E99}"/>
          </ac:picMkLst>
        </pc:picChg>
      </pc:sldChg>
    </pc:docChg>
  </pc:docChgLst>
  <pc:docChgLst>
    <pc:chgData name="Swaraj Pal" userId="000a81c0-81a2-4c6b-9563-2073c60478dc" providerId="ADAL" clId="{FE5E7356-DAE4-4BE2-AA42-9B9BBCEC4FD1}"/>
    <pc:docChg chg="undo custSel addSld delSld modSld sldOrd">
      <pc:chgData name="Swaraj Pal" userId="000a81c0-81a2-4c6b-9563-2073c60478dc" providerId="ADAL" clId="{FE5E7356-DAE4-4BE2-AA42-9B9BBCEC4FD1}" dt="2020-02-02T12:43:10.685" v="4102" actId="113"/>
      <pc:docMkLst>
        <pc:docMk/>
      </pc:docMkLst>
      <pc:sldChg chg="add del">
        <pc:chgData name="Swaraj Pal" userId="000a81c0-81a2-4c6b-9563-2073c60478dc" providerId="ADAL" clId="{FE5E7356-DAE4-4BE2-AA42-9B9BBCEC4FD1}" dt="2020-02-02T11:19:09.544" v="1" actId="47"/>
        <pc:sldMkLst>
          <pc:docMk/>
          <pc:sldMk cId="545501122" sldId="770"/>
        </pc:sldMkLst>
      </pc:sldChg>
      <pc:sldChg chg="modSp add ord">
        <pc:chgData name="Swaraj Pal" userId="000a81c0-81a2-4c6b-9563-2073c60478dc" providerId="ADAL" clId="{FE5E7356-DAE4-4BE2-AA42-9B9BBCEC4FD1}" dt="2020-02-02T11:19:23.880" v="24" actId="20577"/>
        <pc:sldMkLst>
          <pc:docMk/>
          <pc:sldMk cId="3853278934" sldId="770"/>
        </pc:sldMkLst>
        <pc:spChg chg="mod">
          <ac:chgData name="Swaraj Pal" userId="000a81c0-81a2-4c6b-9563-2073c60478dc" providerId="ADAL" clId="{FE5E7356-DAE4-4BE2-AA42-9B9BBCEC4FD1}" dt="2020-02-02T11:19:23.880" v="24" actId="20577"/>
          <ac:spMkLst>
            <pc:docMk/>
            <pc:sldMk cId="3853278934" sldId="770"/>
            <ac:spMk id="3" creationId="{AEAFEAC3-245D-466A-B3DB-E91C75BC0A96}"/>
          </ac:spMkLst>
        </pc:spChg>
      </pc:sldChg>
      <pc:sldChg chg="add del">
        <pc:chgData name="Swaraj Pal" userId="000a81c0-81a2-4c6b-9563-2073c60478dc" providerId="ADAL" clId="{FE5E7356-DAE4-4BE2-AA42-9B9BBCEC4FD1}" dt="2020-02-02T11:19:30.762" v="26"/>
        <pc:sldMkLst>
          <pc:docMk/>
          <pc:sldMk cId="1012410401" sldId="771"/>
        </pc:sldMkLst>
      </pc:sldChg>
      <pc:sldChg chg="modSp add modAnim addCm delCm">
        <pc:chgData name="Swaraj Pal" userId="000a81c0-81a2-4c6b-9563-2073c60478dc" providerId="ADAL" clId="{FE5E7356-DAE4-4BE2-AA42-9B9BBCEC4FD1}" dt="2020-02-02T11:42:11.795" v="922"/>
        <pc:sldMkLst>
          <pc:docMk/>
          <pc:sldMk cId="1516665979" sldId="771"/>
        </pc:sldMkLst>
        <pc:spChg chg="mod">
          <ac:chgData name="Swaraj Pal" userId="000a81c0-81a2-4c6b-9563-2073c60478dc" providerId="ADAL" clId="{FE5E7356-DAE4-4BE2-AA42-9B9BBCEC4FD1}" dt="2020-02-02T11:19:49.620" v="95" actId="20577"/>
          <ac:spMkLst>
            <pc:docMk/>
            <pc:sldMk cId="1516665979" sldId="771"/>
            <ac:spMk id="2" creationId="{4518B3C6-9857-413A-9972-F22AC9A091D2}"/>
          </ac:spMkLst>
        </pc:spChg>
        <pc:spChg chg="mod">
          <ac:chgData name="Swaraj Pal" userId="000a81c0-81a2-4c6b-9563-2073c60478dc" providerId="ADAL" clId="{FE5E7356-DAE4-4BE2-AA42-9B9BBCEC4FD1}" dt="2020-02-02T11:20:00.491" v="122" actId="20577"/>
          <ac:spMkLst>
            <pc:docMk/>
            <pc:sldMk cId="1516665979" sldId="771"/>
            <ac:spMk id="3" creationId="{7581D783-F5DB-4E96-81C8-15C160FC6A2F}"/>
          </ac:spMkLst>
        </pc:spChg>
        <pc:spChg chg="mod">
          <ac:chgData name="Swaraj Pal" userId="000a81c0-81a2-4c6b-9563-2073c60478dc" providerId="ADAL" clId="{FE5E7356-DAE4-4BE2-AA42-9B9BBCEC4FD1}" dt="2020-02-02T11:41:59.143" v="918" actId="14100"/>
          <ac:spMkLst>
            <pc:docMk/>
            <pc:sldMk cId="1516665979" sldId="771"/>
            <ac:spMk id="4" creationId="{FC4DB88C-6870-4A65-9280-2592FD594747}"/>
          </ac:spMkLst>
        </pc:spChg>
      </pc:sldChg>
      <pc:sldChg chg="modSp add">
        <pc:chgData name="Swaraj Pal" userId="000a81c0-81a2-4c6b-9563-2073c60478dc" providerId="ADAL" clId="{FE5E7356-DAE4-4BE2-AA42-9B9BBCEC4FD1}" dt="2020-02-02T11:50:23.613" v="1357" actId="20577"/>
        <pc:sldMkLst>
          <pc:docMk/>
          <pc:sldMk cId="3156529637" sldId="772"/>
        </pc:sldMkLst>
        <pc:spChg chg="mod">
          <ac:chgData name="Swaraj Pal" userId="000a81c0-81a2-4c6b-9563-2073c60478dc" providerId="ADAL" clId="{FE5E7356-DAE4-4BE2-AA42-9B9BBCEC4FD1}" dt="2020-02-02T11:45:24.175" v="958" actId="20577"/>
          <ac:spMkLst>
            <pc:docMk/>
            <pc:sldMk cId="3156529637" sldId="772"/>
            <ac:spMk id="2" creationId="{394BC424-17FD-4ACA-B91D-979846D201B9}"/>
          </ac:spMkLst>
        </pc:spChg>
        <pc:spChg chg="mod">
          <ac:chgData name="Swaraj Pal" userId="000a81c0-81a2-4c6b-9563-2073c60478dc" providerId="ADAL" clId="{FE5E7356-DAE4-4BE2-AA42-9B9BBCEC4FD1}" dt="2020-02-02T11:50:23.613" v="1357" actId="20577"/>
          <ac:spMkLst>
            <pc:docMk/>
            <pc:sldMk cId="3156529637" sldId="772"/>
            <ac:spMk id="4" creationId="{BC2A9868-171F-44C6-B848-658E8C8E88CC}"/>
          </ac:spMkLst>
        </pc:spChg>
      </pc:sldChg>
      <pc:sldChg chg="addSp delSp modSp add">
        <pc:chgData name="Swaraj Pal" userId="000a81c0-81a2-4c6b-9563-2073c60478dc" providerId="ADAL" clId="{FE5E7356-DAE4-4BE2-AA42-9B9BBCEC4FD1}" dt="2020-02-02T11:53:01.440" v="1763" actId="20577"/>
        <pc:sldMkLst>
          <pc:docMk/>
          <pc:sldMk cId="2020907781" sldId="773"/>
        </pc:sldMkLst>
        <pc:spChg chg="mod">
          <ac:chgData name="Swaraj Pal" userId="000a81c0-81a2-4c6b-9563-2073c60478dc" providerId="ADAL" clId="{FE5E7356-DAE4-4BE2-AA42-9B9BBCEC4FD1}" dt="2020-02-02T11:50:32.233" v="1365" actId="20577"/>
          <ac:spMkLst>
            <pc:docMk/>
            <pc:sldMk cId="2020907781" sldId="773"/>
            <ac:spMk id="2" creationId="{2A2FE90A-B4AD-4CF0-8B07-1A52581F0B3F}"/>
          </ac:spMkLst>
        </pc:spChg>
        <pc:spChg chg="del">
          <ac:chgData name="Swaraj Pal" userId="000a81c0-81a2-4c6b-9563-2073c60478dc" providerId="ADAL" clId="{FE5E7356-DAE4-4BE2-AA42-9B9BBCEC4FD1}" dt="2020-02-02T11:50:45.419" v="1370" actId="478"/>
          <ac:spMkLst>
            <pc:docMk/>
            <pc:sldMk cId="2020907781" sldId="773"/>
            <ac:spMk id="4" creationId="{389A4D34-CDC3-43C8-BAB4-F95983355690}"/>
          </ac:spMkLst>
        </pc:spChg>
        <pc:spChg chg="add mod">
          <ac:chgData name="Swaraj Pal" userId="000a81c0-81a2-4c6b-9563-2073c60478dc" providerId="ADAL" clId="{FE5E7356-DAE4-4BE2-AA42-9B9BBCEC4FD1}" dt="2020-02-02T11:53:01.440" v="1763" actId="20577"/>
          <ac:spMkLst>
            <pc:docMk/>
            <pc:sldMk cId="2020907781" sldId="773"/>
            <ac:spMk id="7" creationId="{6FE6F830-47DF-4F8F-B62B-053A76CA824D}"/>
          </ac:spMkLst>
        </pc:spChg>
        <pc:picChg chg="add mod">
          <ac:chgData name="Swaraj Pal" userId="000a81c0-81a2-4c6b-9563-2073c60478dc" providerId="ADAL" clId="{FE5E7356-DAE4-4BE2-AA42-9B9BBCEC4FD1}" dt="2020-02-02T11:51:24.524" v="1373" actId="1076"/>
          <ac:picMkLst>
            <pc:docMk/>
            <pc:sldMk cId="2020907781" sldId="773"/>
            <ac:picMk id="6" creationId="{9C04D5F3-A383-4450-9C6F-310D56F6A50E}"/>
          </ac:picMkLst>
        </pc:picChg>
      </pc:sldChg>
      <pc:sldChg chg="addSp delSp modSp add">
        <pc:chgData name="Swaraj Pal" userId="000a81c0-81a2-4c6b-9563-2073c60478dc" providerId="ADAL" clId="{FE5E7356-DAE4-4BE2-AA42-9B9BBCEC4FD1}" dt="2020-02-02T11:53:38.283" v="1780" actId="1076"/>
        <pc:sldMkLst>
          <pc:docMk/>
          <pc:sldMk cId="571023260" sldId="774"/>
        </pc:sldMkLst>
        <pc:spChg chg="mod">
          <ac:chgData name="Swaraj Pal" userId="000a81c0-81a2-4c6b-9563-2073c60478dc" providerId="ADAL" clId="{FE5E7356-DAE4-4BE2-AA42-9B9BBCEC4FD1}" dt="2020-02-02T11:53:36.098" v="1778" actId="20577"/>
          <ac:spMkLst>
            <pc:docMk/>
            <pc:sldMk cId="571023260" sldId="774"/>
            <ac:spMk id="2" creationId="{100E39C6-B1D9-4876-90FC-E567131B8060}"/>
          </ac:spMkLst>
        </pc:spChg>
        <pc:spChg chg="mod">
          <ac:chgData name="Swaraj Pal" userId="000a81c0-81a2-4c6b-9563-2073c60478dc" providerId="ADAL" clId="{FE5E7356-DAE4-4BE2-AA42-9B9BBCEC4FD1}" dt="2020-02-02T11:53:38.283" v="1780" actId="1076"/>
          <ac:spMkLst>
            <pc:docMk/>
            <pc:sldMk cId="571023260" sldId="774"/>
            <ac:spMk id="3" creationId="{0521D26C-8463-46E5-8EFF-4417C89CBA13}"/>
          </ac:spMkLst>
        </pc:spChg>
        <pc:spChg chg="del">
          <ac:chgData name="Swaraj Pal" userId="000a81c0-81a2-4c6b-9563-2073c60478dc" providerId="ADAL" clId="{FE5E7356-DAE4-4BE2-AA42-9B9BBCEC4FD1}" dt="2020-02-02T11:53:23.933" v="1771" actId="478"/>
          <ac:spMkLst>
            <pc:docMk/>
            <pc:sldMk cId="571023260" sldId="774"/>
            <ac:spMk id="4" creationId="{32E64355-30AF-4DBD-95AB-BC152DC6E781}"/>
          </ac:spMkLst>
        </pc:spChg>
        <pc:picChg chg="add del mod">
          <ac:chgData name="Swaraj Pal" userId="000a81c0-81a2-4c6b-9563-2073c60478dc" providerId="ADAL" clId="{FE5E7356-DAE4-4BE2-AA42-9B9BBCEC4FD1}" dt="2020-02-02T11:53:14.683" v="1766" actId="478"/>
          <ac:picMkLst>
            <pc:docMk/>
            <pc:sldMk cId="571023260" sldId="774"/>
            <ac:picMk id="6" creationId="{97518D08-7D7E-4826-B619-D0D4B6113551}"/>
          </ac:picMkLst>
        </pc:picChg>
        <pc:picChg chg="add mod">
          <ac:chgData name="Swaraj Pal" userId="000a81c0-81a2-4c6b-9563-2073c60478dc" providerId="ADAL" clId="{FE5E7356-DAE4-4BE2-AA42-9B9BBCEC4FD1}" dt="2020-02-02T11:53:20.198" v="1770" actId="1076"/>
          <ac:picMkLst>
            <pc:docMk/>
            <pc:sldMk cId="571023260" sldId="774"/>
            <ac:picMk id="8" creationId="{BFD35BAE-60B9-46FF-9577-2875589C20F0}"/>
          </ac:picMkLst>
        </pc:picChg>
      </pc:sldChg>
      <pc:sldChg chg="addSp modSp add">
        <pc:chgData name="Swaraj Pal" userId="000a81c0-81a2-4c6b-9563-2073c60478dc" providerId="ADAL" clId="{FE5E7356-DAE4-4BE2-AA42-9B9BBCEC4FD1}" dt="2020-02-02T11:54:55.180" v="1807" actId="1076"/>
        <pc:sldMkLst>
          <pc:docMk/>
          <pc:sldMk cId="554368750" sldId="775"/>
        </pc:sldMkLst>
        <pc:spChg chg="mod">
          <ac:chgData name="Swaraj Pal" userId="000a81c0-81a2-4c6b-9563-2073c60478dc" providerId="ADAL" clId="{FE5E7356-DAE4-4BE2-AA42-9B9BBCEC4FD1}" dt="2020-02-02T11:54:34.326" v="1804" actId="20577"/>
          <ac:spMkLst>
            <pc:docMk/>
            <pc:sldMk cId="554368750" sldId="775"/>
            <ac:spMk id="2" creationId="{100E39C6-B1D9-4876-90FC-E567131B8060}"/>
          </ac:spMkLst>
        </pc:spChg>
        <pc:spChg chg="add mod">
          <ac:chgData name="Swaraj Pal" userId="000a81c0-81a2-4c6b-9563-2073c60478dc" providerId="ADAL" clId="{FE5E7356-DAE4-4BE2-AA42-9B9BBCEC4FD1}" dt="2020-02-02T11:54:55.180" v="1807" actId="1076"/>
          <ac:spMkLst>
            <pc:docMk/>
            <pc:sldMk cId="554368750" sldId="775"/>
            <ac:spMk id="4" creationId="{4076026D-4534-4198-A5B5-CF2753868F5A}"/>
          </ac:spMkLst>
        </pc:spChg>
      </pc:sldChg>
      <pc:sldChg chg="add del">
        <pc:chgData name="Swaraj Pal" userId="000a81c0-81a2-4c6b-9563-2073c60478dc" providerId="ADAL" clId="{FE5E7356-DAE4-4BE2-AA42-9B9BBCEC4FD1}" dt="2020-02-02T11:54:26.684" v="1782"/>
        <pc:sldMkLst>
          <pc:docMk/>
          <pc:sldMk cId="1148535768" sldId="775"/>
        </pc:sldMkLst>
      </pc:sldChg>
      <pc:sldChg chg="addSp delSp modSp add">
        <pc:chgData name="Swaraj Pal" userId="000a81c0-81a2-4c6b-9563-2073c60478dc" providerId="ADAL" clId="{FE5E7356-DAE4-4BE2-AA42-9B9BBCEC4FD1}" dt="2020-02-02T12:16:45.025" v="2325" actId="14100"/>
        <pc:sldMkLst>
          <pc:docMk/>
          <pc:sldMk cId="2260622619" sldId="776"/>
        </pc:sldMkLst>
        <pc:spChg chg="mod">
          <ac:chgData name="Swaraj Pal" userId="000a81c0-81a2-4c6b-9563-2073c60478dc" providerId="ADAL" clId="{FE5E7356-DAE4-4BE2-AA42-9B9BBCEC4FD1}" dt="2020-02-02T11:55:49.821" v="1820" actId="20577"/>
          <ac:spMkLst>
            <pc:docMk/>
            <pc:sldMk cId="2260622619" sldId="776"/>
            <ac:spMk id="2" creationId="{7437FB4E-01AF-47EB-93E7-04721E0405E0}"/>
          </ac:spMkLst>
        </pc:spChg>
        <pc:spChg chg="mod">
          <ac:chgData name="Swaraj Pal" userId="000a81c0-81a2-4c6b-9563-2073c60478dc" providerId="ADAL" clId="{FE5E7356-DAE4-4BE2-AA42-9B9BBCEC4FD1}" dt="2020-02-02T11:56:08.572" v="1858" actId="20577"/>
          <ac:spMkLst>
            <pc:docMk/>
            <pc:sldMk cId="2260622619" sldId="776"/>
            <ac:spMk id="3" creationId="{EBF0593D-2A00-4EBF-8569-FD61469C1FEF}"/>
          </ac:spMkLst>
        </pc:spChg>
        <pc:spChg chg="mod">
          <ac:chgData name="Swaraj Pal" userId="000a81c0-81a2-4c6b-9563-2073c60478dc" providerId="ADAL" clId="{FE5E7356-DAE4-4BE2-AA42-9B9BBCEC4FD1}" dt="2020-02-02T12:16:45.025" v="2325" actId="14100"/>
          <ac:spMkLst>
            <pc:docMk/>
            <pc:sldMk cId="2260622619" sldId="776"/>
            <ac:spMk id="4" creationId="{026EEABF-091F-4EB0-97B8-F74342E07952}"/>
          </ac:spMkLst>
        </pc:spChg>
        <pc:picChg chg="add del mod">
          <ac:chgData name="Swaraj Pal" userId="000a81c0-81a2-4c6b-9563-2073c60478dc" providerId="ADAL" clId="{FE5E7356-DAE4-4BE2-AA42-9B9BBCEC4FD1}" dt="2020-02-02T11:56:36.208" v="1861" actId="478"/>
          <ac:picMkLst>
            <pc:docMk/>
            <pc:sldMk cId="2260622619" sldId="776"/>
            <ac:picMk id="6" creationId="{D80E0931-BEF1-4D17-B097-6DD095A7BE28}"/>
          </ac:picMkLst>
        </pc:picChg>
      </pc:sldChg>
      <pc:sldChg chg="addSp delSp modSp add">
        <pc:chgData name="Swaraj Pal" userId="000a81c0-81a2-4c6b-9563-2073c60478dc" providerId="ADAL" clId="{FE5E7356-DAE4-4BE2-AA42-9B9BBCEC4FD1}" dt="2020-02-02T12:18:11.170" v="2411" actId="14100"/>
        <pc:sldMkLst>
          <pc:docMk/>
          <pc:sldMk cId="2911926417" sldId="777"/>
        </pc:sldMkLst>
        <pc:spChg chg="mod">
          <ac:chgData name="Swaraj Pal" userId="000a81c0-81a2-4c6b-9563-2073c60478dc" providerId="ADAL" clId="{FE5E7356-DAE4-4BE2-AA42-9B9BBCEC4FD1}" dt="2020-02-02T12:17:28.062" v="2379" actId="20577"/>
          <ac:spMkLst>
            <pc:docMk/>
            <pc:sldMk cId="2911926417" sldId="777"/>
            <ac:spMk id="2" creationId="{F6FED9D1-C74D-405D-85DD-A5C98F19BC4E}"/>
          </ac:spMkLst>
        </pc:spChg>
        <pc:picChg chg="add del mod">
          <ac:chgData name="Swaraj Pal" userId="000a81c0-81a2-4c6b-9563-2073c60478dc" providerId="ADAL" clId="{FE5E7356-DAE4-4BE2-AA42-9B9BBCEC4FD1}" dt="2020-02-02T12:17:47.651" v="2405" actId="478"/>
          <ac:picMkLst>
            <pc:docMk/>
            <pc:sldMk cId="2911926417" sldId="777"/>
            <ac:picMk id="6" creationId="{224A1021-D2F2-4F27-9007-ED8A4A5F7B06}"/>
          </ac:picMkLst>
        </pc:picChg>
        <pc:picChg chg="add mod">
          <ac:chgData name="Swaraj Pal" userId="000a81c0-81a2-4c6b-9563-2073c60478dc" providerId="ADAL" clId="{FE5E7356-DAE4-4BE2-AA42-9B9BBCEC4FD1}" dt="2020-02-02T12:18:11.170" v="2411" actId="14100"/>
          <ac:picMkLst>
            <pc:docMk/>
            <pc:sldMk cId="2911926417" sldId="777"/>
            <ac:picMk id="8" creationId="{778042ED-5520-40C4-83FB-D158E85697FC}"/>
          </ac:picMkLst>
        </pc:picChg>
      </pc:sldChg>
      <pc:sldChg chg="delSp modSp add">
        <pc:chgData name="Swaraj Pal" userId="000a81c0-81a2-4c6b-9563-2073c60478dc" providerId="ADAL" clId="{FE5E7356-DAE4-4BE2-AA42-9B9BBCEC4FD1}" dt="2020-02-02T12:17:45.574" v="2404" actId="1076"/>
        <pc:sldMkLst>
          <pc:docMk/>
          <pc:sldMk cId="3029317075" sldId="778"/>
        </pc:sldMkLst>
        <pc:spChg chg="mod">
          <ac:chgData name="Swaraj Pal" userId="000a81c0-81a2-4c6b-9563-2073c60478dc" providerId="ADAL" clId="{FE5E7356-DAE4-4BE2-AA42-9B9BBCEC4FD1}" dt="2020-02-02T12:17:38.858" v="2400" actId="20577"/>
          <ac:spMkLst>
            <pc:docMk/>
            <pc:sldMk cId="3029317075" sldId="778"/>
            <ac:spMk id="2" creationId="{F6FED9D1-C74D-405D-85DD-A5C98F19BC4E}"/>
          </ac:spMkLst>
        </pc:spChg>
        <pc:picChg chg="mod">
          <ac:chgData name="Swaraj Pal" userId="000a81c0-81a2-4c6b-9563-2073c60478dc" providerId="ADAL" clId="{FE5E7356-DAE4-4BE2-AA42-9B9BBCEC4FD1}" dt="2020-02-02T12:17:45.574" v="2404" actId="1076"/>
          <ac:picMkLst>
            <pc:docMk/>
            <pc:sldMk cId="3029317075" sldId="778"/>
            <ac:picMk id="6" creationId="{224A1021-D2F2-4F27-9007-ED8A4A5F7B06}"/>
          </ac:picMkLst>
        </pc:picChg>
        <pc:picChg chg="del">
          <ac:chgData name="Swaraj Pal" userId="000a81c0-81a2-4c6b-9563-2073c60478dc" providerId="ADAL" clId="{FE5E7356-DAE4-4BE2-AA42-9B9BBCEC4FD1}" dt="2020-02-02T12:17:41.112" v="2401" actId="478"/>
          <ac:picMkLst>
            <pc:docMk/>
            <pc:sldMk cId="3029317075" sldId="778"/>
            <ac:picMk id="8" creationId="{778042ED-5520-40C4-83FB-D158E85697FC}"/>
          </ac:picMkLst>
        </pc:picChg>
      </pc:sldChg>
      <pc:sldChg chg="modSp add">
        <pc:chgData name="Swaraj Pal" userId="000a81c0-81a2-4c6b-9563-2073c60478dc" providerId="ADAL" clId="{FE5E7356-DAE4-4BE2-AA42-9B9BBCEC4FD1}" dt="2020-02-02T12:34:19.658" v="3734" actId="20577"/>
        <pc:sldMkLst>
          <pc:docMk/>
          <pc:sldMk cId="280318432" sldId="779"/>
        </pc:sldMkLst>
        <pc:spChg chg="mod">
          <ac:chgData name="Swaraj Pal" userId="000a81c0-81a2-4c6b-9563-2073c60478dc" providerId="ADAL" clId="{FE5E7356-DAE4-4BE2-AA42-9B9BBCEC4FD1}" dt="2020-02-02T12:18:31.723" v="2434" actId="20577"/>
          <ac:spMkLst>
            <pc:docMk/>
            <pc:sldMk cId="280318432" sldId="779"/>
            <ac:spMk id="2" creationId="{BA70AC6C-48D4-4653-A950-5D6D70FC9025}"/>
          </ac:spMkLst>
        </pc:spChg>
        <pc:spChg chg="mod">
          <ac:chgData name="Swaraj Pal" userId="000a81c0-81a2-4c6b-9563-2073c60478dc" providerId="ADAL" clId="{FE5E7356-DAE4-4BE2-AA42-9B9BBCEC4FD1}" dt="2020-02-02T12:34:19.658" v="3734" actId="20577"/>
          <ac:spMkLst>
            <pc:docMk/>
            <pc:sldMk cId="280318432" sldId="779"/>
            <ac:spMk id="4" creationId="{5C484DF3-B546-436C-A8CF-E9482B30DB23}"/>
          </ac:spMkLst>
        </pc:spChg>
      </pc:sldChg>
      <pc:sldChg chg="addSp delSp modSp add modAnim">
        <pc:chgData name="Swaraj Pal" userId="000a81c0-81a2-4c6b-9563-2073c60478dc" providerId="ADAL" clId="{FE5E7356-DAE4-4BE2-AA42-9B9BBCEC4FD1}" dt="2020-02-02T12:31:39.119" v="3398"/>
        <pc:sldMkLst>
          <pc:docMk/>
          <pc:sldMk cId="39902998" sldId="780"/>
        </pc:sldMkLst>
        <pc:spChg chg="mod">
          <ac:chgData name="Swaraj Pal" userId="000a81c0-81a2-4c6b-9563-2073c60478dc" providerId="ADAL" clId="{FE5E7356-DAE4-4BE2-AA42-9B9BBCEC4FD1}" dt="2020-02-02T12:29:35.847" v="3308" actId="20577"/>
          <ac:spMkLst>
            <pc:docMk/>
            <pc:sldMk cId="39902998" sldId="780"/>
            <ac:spMk id="2" creationId="{F9B72C08-65DC-43B5-A952-C4D41509D17C}"/>
          </ac:spMkLst>
        </pc:spChg>
        <pc:spChg chg="mod">
          <ac:chgData name="Swaraj Pal" userId="000a81c0-81a2-4c6b-9563-2073c60478dc" providerId="ADAL" clId="{FE5E7356-DAE4-4BE2-AA42-9B9BBCEC4FD1}" dt="2020-02-02T12:29:26.374" v="3301" actId="5793"/>
          <ac:spMkLst>
            <pc:docMk/>
            <pc:sldMk cId="39902998" sldId="780"/>
            <ac:spMk id="4" creationId="{CD5711A0-16D4-45B7-9AFF-4EFCC8D057EA}"/>
          </ac:spMkLst>
        </pc:spChg>
        <pc:picChg chg="add del mod">
          <ac:chgData name="Swaraj Pal" userId="000a81c0-81a2-4c6b-9563-2073c60478dc" providerId="ADAL" clId="{FE5E7356-DAE4-4BE2-AA42-9B9BBCEC4FD1}" dt="2020-02-02T12:26:16.850" v="2996" actId="478"/>
          <ac:picMkLst>
            <pc:docMk/>
            <pc:sldMk cId="39902998" sldId="780"/>
            <ac:picMk id="6" creationId="{F30DF113-5DA8-40D6-B876-6CEDA524467C}"/>
          </ac:picMkLst>
        </pc:picChg>
        <pc:picChg chg="add mod">
          <ac:chgData name="Swaraj Pal" userId="000a81c0-81a2-4c6b-9563-2073c60478dc" providerId="ADAL" clId="{FE5E7356-DAE4-4BE2-AA42-9B9BBCEC4FD1}" dt="2020-02-02T12:28:46.983" v="3281" actId="1076"/>
          <ac:picMkLst>
            <pc:docMk/>
            <pc:sldMk cId="39902998" sldId="780"/>
            <ac:picMk id="8" creationId="{37AA1D95-6CA4-44D4-A328-B8D4BB16A9C5}"/>
          </ac:picMkLst>
        </pc:picChg>
      </pc:sldChg>
      <pc:sldChg chg="addSp modSp add modAnim">
        <pc:chgData name="Swaraj Pal" userId="000a81c0-81a2-4c6b-9563-2073c60478dc" providerId="ADAL" clId="{FE5E7356-DAE4-4BE2-AA42-9B9BBCEC4FD1}" dt="2020-02-02T12:31:59.947" v="3400"/>
        <pc:sldMkLst>
          <pc:docMk/>
          <pc:sldMk cId="116314838" sldId="781"/>
        </pc:sldMkLst>
        <pc:spChg chg="mod">
          <ac:chgData name="Swaraj Pal" userId="000a81c0-81a2-4c6b-9563-2073c60478dc" providerId="ADAL" clId="{FE5E7356-DAE4-4BE2-AA42-9B9BBCEC4FD1}" dt="2020-02-02T12:29:40.854" v="3316" actId="20577"/>
          <ac:spMkLst>
            <pc:docMk/>
            <pc:sldMk cId="116314838" sldId="781"/>
            <ac:spMk id="2" creationId="{A100CD50-524A-4C5A-A2E4-861FE030C878}"/>
          </ac:spMkLst>
        </pc:spChg>
        <pc:spChg chg="mod">
          <ac:chgData name="Swaraj Pal" userId="000a81c0-81a2-4c6b-9563-2073c60478dc" providerId="ADAL" clId="{FE5E7356-DAE4-4BE2-AA42-9B9BBCEC4FD1}" dt="2020-02-02T12:31:01.912" v="3396" actId="20577"/>
          <ac:spMkLst>
            <pc:docMk/>
            <pc:sldMk cId="116314838" sldId="781"/>
            <ac:spMk id="4" creationId="{5B7F9AE5-22AA-4041-BD74-71FEEDA825C4}"/>
          </ac:spMkLst>
        </pc:spChg>
        <pc:picChg chg="add mod">
          <ac:chgData name="Swaraj Pal" userId="000a81c0-81a2-4c6b-9563-2073c60478dc" providerId="ADAL" clId="{FE5E7356-DAE4-4BE2-AA42-9B9BBCEC4FD1}" dt="2020-02-02T12:29:55.038" v="3324" actId="1076"/>
          <ac:picMkLst>
            <pc:docMk/>
            <pc:sldMk cId="116314838" sldId="781"/>
            <ac:picMk id="6" creationId="{DD12EF97-5F8E-4354-9780-387D206B09A8}"/>
          </ac:picMkLst>
        </pc:picChg>
      </pc:sldChg>
      <pc:sldChg chg="addSp modSp add">
        <pc:chgData name="Swaraj Pal" userId="000a81c0-81a2-4c6b-9563-2073c60478dc" providerId="ADAL" clId="{FE5E7356-DAE4-4BE2-AA42-9B9BBCEC4FD1}" dt="2020-02-02T12:37:16.225" v="3855" actId="20577"/>
        <pc:sldMkLst>
          <pc:docMk/>
          <pc:sldMk cId="1151304233" sldId="782"/>
        </pc:sldMkLst>
        <pc:spChg chg="mod">
          <ac:chgData name="Swaraj Pal" userId="000a81c0-81a2-4c6b-9563-2073c60478dc" providerId="ADAL" clId="{FE5E7356-DAE4-4BE2-AA42-9B9BBCEC4FD1}" dt="2020-02-02T12:37:02.402" v="3819" actId="20577"/>
          <ac:spMkLst>
            <pc:docMk/>
            <pc:sldMk cId="1151304233" sldId="782"/>
            <ac:spMk id="2" creationId="{27849CC1-E525-41BF-833D-75BFFF564DB6}"/>
          </ac:spMkLst>
        </pc:spChg>
        <pc:spChg chg="mod">
          <ac:chgData name="Swaraj Pal" userId="000a81c0-81a2-4c6b-9563-2073c60478dc" providerId="ADAL" clId="{FE5E7356-DAE4-4BE2-AA42-9B9BBCEC4FD1}" dt="2020-02-02T12:37:16.225" v="3855" actId="20577"/>
          <ac:spMkLst>
            <pc:docMk/>
            <pc:sldMk cId="1151304233" sldId="782"/>
            <ac:spMk id="3" creationId="{4CB0E744-24CB-4015-BD83-9F3E240B811E}"/>
          </ac:spMkLst>
        </pc:spChg>
        <pc:picChg chg="add mod">
          <ac:chgData name="Swaraj Pal" userId="000a81c0-81a2-4c6b-9563-2073c60478dc" providerId="ADAL" clId="{FE5E7356-DAE4-4BE2-AA42-9B9BBCEC4FD1}" dt="2020-02-02T12:37:10.139" v="3825" actId="1076"/>
          <ac:picMkLst>
            <pc:docMk/>
            <pc:sldMk cId="1151304233" sldId="782"/>
            <ac:picMk id="6" creationId="{00C3B477-09D0-4E94-AB98-A6641B399323}"/>
          </ac:picMkLst>
        </pc:picChg>
      </pc:sldChg>
      <pc:sldChg chg="addSp delSp modSp add">
        <pc:chgData name="Swaraj Pal" userId="000a81c0-81a2-4c6b-9563-2073c60478dc" providerId="ADAL" clId="{FE5E7356-DAE4-4BE2-AA42-9B9BBCEC4FD1}" dt="2020-02-02T12:38:34.774" v="3924" actId="20577"/>
        <pc:sldMkLst>
          <pc:docMk/>
          <pc:sldMk cId="2996227592" sldId="783"/>
        </pc:sldMkLst>
        <pc:spChg chg="mod">
          <ac:chgData name="Swaraj Pal" userId="000a81c0-81a2-4c6b-9563-2073c60478dc" providerId="ADAL" clId="{FE5E7356-DAE4-4BE2-AA42-9B9BBCEC4FD1}" dt="2020-02-02T12:37:31.068" v="3883" actId="20577"/>
          <ac:spMkLst>
            <pc:docMk/>
            <pc:sldMk cId="2996227592" sldId="783"/>
            <ac:spMk id="2" creationId="{A7EB1EF3-0CF3-4DAF-AFC1-2EFD5CBA0FD0}"/>
          </ac:spMkLst>
        </pc:spChg>
        <pc:spChg chg="mod">
          <ac:chgData name="Swaraj Pal" userId="000a81c0-81a2-4c6b-9563-2073c60478dc" providerId="ADAL" clId="{FE5E7356-DAE4-4BE2-AA42-9B9BBCEC4FD1}" dt="2020-02-02T12:38:34.774" v="3924" actId="20577"/>
          <ac:spMkLst>
            <pc:docMk/>
            <pc:sldMk cId="2996227592" sldId="783"/>
            <ac:spMk id="3" creationId="{340E91E4-65B2-42C0-AE38-B8A00040EFA9}"/>
          </ac:spMkLst>
        </pc:spChg>
        <pc:spChg chg="mod">
          <ac:chgData name="Swaraj Pal" userId="000a81c0-81a2-4c6b-9563-2073c60478dc" providerId="ADAL" clId="{FE5E7356-DAE4-4BE2-AA42-9B9BBCEC4FD1}" dt="2020-02-02T12:38:25.780" v="3906" actId="20577"/>
          <ac:spMkLst>
            <pc:docMk/>
            <pc:sldMk cId="2996227592" sldId="783"/>
            <ac:spMk id="4" creationId="{670604F7-0376-4A5A-8AC7-B0B3DB788392}"/>
          </ac:spMkLst>
        </pc:spChg>
        <pc:picChg chg="add mod">
          <ac:chgData name="Swaraj Pal" userId="000a81c0-81a2-4c6b-9563-2073c60478dc" providerId="ADAL" clId="{FE5E7356-DAE4-4BE2-AA42-9B9BBCEC4FD1}" dt="2020-02-02T12:38:10.693" v="3901" actId="1076"/>
          <ac:picMkLst>
            <pc:docMk/>
            <pc:sldMk cId="2996227592" sldId="783"/>
            <ac:picMk id="6" creationId="{45AC21F0-5434-4652-8EEC-D8C9C3015F67}"/>
          </ac:picMkLst>
        </pc:picChg>
        <pc:picChg chg="add del mod">
          <ac:chgData name="Swaraj Pal" userId="000a81c0-81a2-4c6b-9563-2073c60478dc" providerId="ADAL" clId="{FE5E7356-DAE4-4BE2-AA42-9B9BBCEC4FD1}" dt="2020-02-02T12:38:07.659" v="3900" actId="478"/>
          <ac:picMkLst>
            <pc:docMk/>
            <pc:sldMk cId="2996227592" sldId="783"/>
            <ac:picMk id="8" creationId="{969583CD-0CE7-4E3F-AA09-0558AB9CA16F}"/>
          </ac:picMkLst>
        </pc:picChg>
      </pc:sldChg>
      <pc:sldChg chg="addSp delSp modSp add">
        <pc:chgData name="Swaraj Pal" userId="000a81c0-81a2-4c6b-9563-2073c60478dc" providerId="ADAL" clId="{FE5E7356-DAE4-4BE2-AA42-9B9BBCEC4FD1}" dt="2020-02-02T12:43:07.387" v="4101" actId="113"/>
        <pc:sldMkLst>
          <pc:docMk/>
          <pc:sldMk cId="1788539249" sldId="784"/>
        </pc:sldMkLst>
        <pc:spChg chg="mod">
          <ac:chgData name="Swaraj Pal" userId="000a81c0-81a2-4c6b-9563-2073c60478dc" providerId="ADAL" clId="{FE5E7356-DAE4-4BE2-AA42-9B9BBCEC4FD1}" dt="2020-02-02T12:38:41.021" v="3932" actId="20577"/>
          <ac:spMkLst>
            <pc:docMk/>
            <pc:sldMk cId="1788539249" sldId="784"/>
            <ac:spMk id="3" creationId="{340E91E4-65B2-42C0-AE38-B8A00040EFA9}"/>
          </ac:spMkLst>
        </pc:spChg>
        <pc:spChg chg="mod">
          <ac:chgData name="Swaraj Pal" userId="000a81c0-81a2-4c6b-9563-2073c60478dc" providerId="ADAL" clId="{FE5E7356-DAE4-4BE2-AA42-9B9BBCEC4FD1}" dt="2020-02-02T12:43:07.387" v="4101" actId="113"/>
          <ac:spMkLst>
            <pc:docMk/>
            <pc:sldMk cId="1788539249" sldId="784"/>
            <ac:spMk id="4" creationId="{670604F7-0376-4A5A-8AC7-B0B3DB788392}"/>
          </ac:spMkLst>
        </pc:spChg>
        <pc:picChg chg="del">
          <ac:chgData name="Swaraj Pal" userId="000a81c0-81a2-4c6b-9563-2073c60478dc" providerId="ADAL" clId="{FE5E7356-DAE4-4BE2-AA42-9B9BBCEC4FD1}" dt="2020-02-02T12:38:48.189" v="3933" actId="478"/>
          <ac:picMkLst>
            <pc:docMk/>
            <pc:sldMk cId="1788539249" sldId="784"/>
            <ac:picMk id="6" creationId="{45AC21F0-5434-4652-8EEC-D8C9C3015F67}"/>
          </ac:picMkLst>
        </pc:picChg>
        <pc:picChg chg="add mod">
          <ac:chgData name="Swaraj Pal" userId="000a81c0-81a2-4c6b-9563-2073c60478dc" providerId="ADAL" clId="{FE5E7356-DAE4-4BE2-AA42-9B9BBCEC4FD1}" dt="2020-02-02T12:38:54.851" v="3938" actId="1076"/>
          <ac:picMkLst>
            <pc:docMk/>
            <pc:sldMk cId="1788539249" sldId="784"/>
            <ac:picMk id="7" creationId="{920296AA-D6AC-46BF-837F-32F4638EDA0D}"/>
          </ac:picMkLst>
        </pc:picChg>
      </pc:sldChg>
      <pc:sldChg chg="add del">
        <pc:chgData name="Swaraj Pal" userId="000a81c0-81a2-4c6b-9563-2073c60478dc" providerId="ADAL" clId="{FE5E7356-DAE4-4BE2-AA42-9B9BBCEC4FD1}" dt="2020-02-02T12:39:58.402" v="3945"/>
        <pc:sldMkLst>
          <pc:docMk/>
          <pc:sldMk cId="3668346762" sldId="785"/>
        </pc:sldMkLst>
      </pc:sldChg>
      <pc:sldChg chg="addSp modSp add">
        <pc:chgData name="Swaraj Pal" userId="000a81c0-81a2-4c6b-9563-2073c60478dc" providerId="ADAL" clId="{FE5E7356-DAE4-4BE2-AA42-9B9BBCEC4FD1}" dt="2020-02-02T12:40:41.749" v="4010" actId="20577"/>
        <pc:sldMkLst>
          <pc:docMk/>
          <pc:sldMk cId="3813624326" sldId="785"/>
        </pc:sldMkLst>
        <pc:spChg chg="mod">
          <ac:chgData name="Swaraj Pal" userId="000a81c0-81a2-4c6b-9563-2073c60478dc" providerId="ADAL" clId="{FE5E7356-DAE4-4BE2-AA42-9B9BBCEC4FD1}" dt="2020-02-02T12:40:06.039" v="3972" actId="20577"/>
          <ac:spMkLst>
            <pc:docMk/>
            <pc:sldMk cId="3813624326" sldId="785"/>
            <ac:spMk id="2" creationId="{436553C9-02FA-49D9-B15F-678A46E84230}"/>
          </ac:spMkLst>
        </pc:spChg>
        <pc:spChg chg="mod">
          <ac:chgData name="Swaraj Pal" userId="000a81c0-81a2-4c6b-9563-2073c60478dc" providerId="ADAL" clId="{FE5E7356-DAE4-4BE2-AA42-9B9BBCEC4FD1}" dt="2020-02-02T12:40:12.861" v="4000" actId="20577"/>
          <ac:spMkLst>
            <pc:docMk/>
            <pc:sldMk cId="3813624326" sldId="785"/>
            <ac:spMk id="3" creationId="{2CA097CE-3C5F-4E2C-B5A2-D8114729D3C0}"/>
          </ac:spMkLst>
        </pc:spChg>
        <pc:spChg chg="mod">
          <ac:chgData name="Swaraj Pal" userId="000a81c0-81a2-4c6b-9563-2073c60478dc" providerId="ADAL" clId="{FE5E7356-DAE4-4BE2-AA42-9B9BBCEC4FD1}" dt="2020-02-02T12:40:41.749" v="4010" actId="20577"/>
          <ac:spMkLst>
            <pc:docMk/>
            <pc:sldMk cId="3813624326" sldId="785"/>
            <ac:spMk id="4" creationId="{68B681C7-DC4A-430D-A534-16F541C4916F}"/>
          </ac:spMkLst>
        </pc:spChg>
        <pc:picChg chg="add mod">
          <ac:chgData name="Swaraj Pal" userId="000a81c0-81a2-4c6b-9563-2073c60478dc" providerId="ADAL" clId="{FE5E7356-DAE4-4BE2-AA42-9B9BBCEC4FD1}" dt="2020-02-02T12:40:30.314" v="4007" actId="1076"/>
          <ac:picMkLst>
            <pc:docMk/>
            <pc:sldMk cId="3813624326" sldId="785"/>
            <ac:picMk id="6" creationId="{37162C2F-6E5C-43A0-BA70-1ECE9CFC395F}"/>
          </ac:picMkLst>
        </pc:picChg>
      </pc:sldChg>
      <pc:sldChg chg="addSp delSp modSp add">
        <pc:chgData name="Swaraj Pal" userId="000a81c0-81a2-4c6b-9563-2073c60478dc" providerId="ADAL" clId="{FE5E7356-DAE4-4BE2-AA42-9B9BBCEC4FD1}" dt="2020-02-02T12:43:10.685" v="4102" actId="113"/>
        <pc:sldMkLst>
          <pc:docMk/>
          <pc:sldMk cId="651331529" sldId="786"/>
        </pc:sldMkLst>
        <pc:spChg chg="mod">
          <ac:chgData name="Swaraj Pal" userId="000a81c0-81a2-4c6b-9563-2073c60478dc" providerId="ADAL" clId="{FE5E7356-DAE4-4BE2-AA42-9B9BBCEC4FD1}" dt="2020-02-02T12:41:04.587" v="4043" actId="20577"/>
          <ac:spMkLst>
            <pc:docMk/>
            <pc:sldMk cId="651331529" sldId="786"/>
            <ac:spMk id="3" creationId="{2CA097CE-3C5F-4E2C-B5A2-D8114729D3C0}"/>
          </ac:spMkLst>
        </pc:spChg>
        <pc:spChg chg="mod">
          <ac:chgData name="Swaraj Pal" userId="000a81c0-81a2-4c6b-9563-2073c60478dc" providerId="ADAL" clId="{FE5E7356-DAE4-4BE2-AA42-9B9BBCEC4FD1}" dt="2020-02-02T12:43:10.685" v="4102" actId="113"/>
          <ac:spMkLst>
            <pc:docMk/>
            <pc:sldMk cId="651331529" sldId="786"/>
            <ac:spMk id="4" creationId="{68B681C7-DC4A-430D-A534-16F541C4916F}"/>
          </ac:spMkLst>
        </pc:spChg>
        <pc:picChg chg="del">
          <ac:chgData name="Swaraj Pal" userId="000a81c0-81a2-4c6b-9563-2073c60478dc" providerId="ADAL" clId="{FE5E7356-DAE4-4BE2-AA42-9B9BBCEC4FD1}" dt="2020-02-02T12:41:11.852" v="4044" actId="478"/>
          <ac:picMkLst>
            <pc:docMk/>
            <pc:sldMk cId="651331529" sldId="786"/>
            <ac:picMk id="6" creationId="{37162C2F-6E5C-43A0-BA70-1ECE9CFC395F}"/>
          </ac:picMkLst>
        </pc:picChg>
        <pc:picChg chg="add mod">
          <ac:chgData name="Swaraj Pal" userId="000a81c0-81a2-4c6b-9563-2073c60478dc" providerId="ADAL" clId="{FE5E7356-DAE4-4BE2-AA42-9B9BBCEC4FD1}" dt="2020-02-02T12:41:16.299" v="4049" actId="1076"/>
          <ac:picMkLst>
            <pc:docMk/>
            <pc:sldMk cId="651331529" sldId="786"/>
            <ac:picMk id="7" creationId="{7CA84DD6-BB5B-4045-8528-F32157001696}"/>
          </ac:picMkLst>
        </pc:picChg>
      </pc:sldChg>
    </pc:docChg>
  </pc:docChgLst>
  <pc:docChgLst>
    <pc:chgData name="Aarzoo Trehan" userId="S::aarzoo.trehan@nagarro.com::7ad97823-f0b5-41fe-9669-70707fdd4e49" providerId="AD" clId="Web-{20559E9B-FBB9-9E1D-5A20-6B7912716C12}"/>
    <pc:docChg chg="modSld">
      <pc:chgData name="Aarzoo Trehan" userId="S::aarzoo.trehan@nagarro.com::7ad97823-f0b5-41fe-9669-70707fdd4e49" providerId="AD" clId="Web-{20559E9B-FBB9-9E1D-5A20-6B7912716C12}" dt="2020-02-03T16:19:30.752" v="3"/>
      <pc:docMkLst>
        <pc:docMk/>
      </pc:docMkLst>
      <pc:sldChg chg="addSp delSp modSp">
        <pc:chgData name="Aarzoo Trehan" userId="S::aarzoo.trehan@nagarro.com::7ad97823-f0b5-41fe-9669-70707fdd4e49" providerId="AD" clId="Web-{20559E9B-FBB9-9E1D-5A20-6B7912716C12}" dt="2020-02-03T16:19:30.752" v="3"/>
        <pc:sldMkLst>
          <pc:docMk/>
          <pc:sldMk cId="3203953644" sldId="822"/>
        </pc:sldMkLst>
        <pc:picChg chg="add del mod">
          <ac:chgData name="Aarzoo Trehan" userId="S::aarzoo.trehan@nagarro.com::7ad97823-f0b5-41fe-9669-70707fdd4e49" providerId="AD" clId="Web-{20559E9B-FBB9-9E1D-5A20-6B7912716C12}" dt="2020-02-03T16:19:24.393" v="1"/>
          <ac:picMkLst>
            <pc:docMk/>
            <pc:sldMk cId="3203953644" sldId="822"/>
            <ac:picMk id="2" creationId="{EE2875E3-BFBD-4D57-B3E6-FD4C3D41DB4D}"/>
          </ac:picMkLst>
        </pc:picChg>
        <pc:picChg chg="add del mod">
          <ac:chgData name="Aarzoo Trehan" userId="S::aarzoo.trehan@nagarro.com::7ad97823-f0b5-41fe-9669-70707fdd4e49" providerId="AD" clId="Web-{20559E9B-FBB9-9E1D-5A20-6B7912716C12}" dt="2020-02-03T16:19:30.752" v="3"/>
          <ac:picMkLst>
            <pc:docMk/>
            <pc:sldMk cId="3203953644" sldId="822"/>
            <ac:picMk id="4" creationId="{4629D174-29A6-494E-A598-567BBBDAADE6}"/>
          </ac:picMkLst>
        </pc:picChg>
      </pc:sldChg>
    </pc:docChg>
  </pc:docChgLst>
  <pc:docChgLst>
    <pc:chgData name="Sonali Jain" userId="217aede0-898e-4154-a3ea-af8af56e7adc" providerId="ADAL" clId="{2298AEA1-6021-4892-9633-F9740996A8D4}"/>
    <pc:docChg chg="custSel addSld delSld modSld">
      <pc:chgData name="Sonali Jain" userId="217aede0-898e-4154-a3ea-af8af56e7adc" providerId="ADAL" clId="{2298AEA1-6021-4892-9633-F9740996A8D4}" dt="2020-02-01T04:46:24.641" v="265"/>
      <pc:docMkLst>
        <pc:docMk/>
      </pc:docMkLst>
      <pc:sldChg chg="modSp add">
        <pc:chgData name="Sonali Jain" userId="217aede0-898e-4154-a3ea-af8af56e7adc" providerId="ADAL" clId="{2298AEA1-6021-4892-9633-F9740996A8D4}" dt="2020-02-01T04:21:42.318" v="16" actId="20577"/>
        <pc:sldMkLst>
          <pc:docMk/>
          <pc:sldMk cId="2906022458" sldId="761"/>
        </pc:sldMkLst>
        <pc:spChg chg="mod">
          <ac:chgData name="Sonali Jain" userId="217aede0-898e-4154-a3ea-af8af56e7adc" providerId="ADAL" clId="{2298AEA1-6021-4892-9633-F9740996A8D4}" dt="2020-02-01T04:21:42.318" v="16" actId="20577"/>
          <ac:spMkLst>
            <pc:docMk/>
            <pc:sldMk cId="2906022458" sldId="761"/>
            <ac:spMk id="3" creationId="{AEAFEAC3-245D-466A-B3DB-E91C75BC0A96}"/>
          </ac:spMkLst>
        </pc:spChg>
      </pc:sldChg>
      <pc:sldChg chg="addSp delSp modSp add">
        <pc:chgData name="Sonali Jain" userId="217aede0-898e-4154-a3ea-af8af56e7adc" providerId="ADAL" clId="{2298AEA1-6021-4892-9633-F9740996A8D4}" dt="2020-02-01T04:24:20.007" v="21" actId="1076"/>
        <pc:sldMkLst>
          <pc:docMk/>
          <pc:sldMk cId="2584081259" sldId="762"/>
        </pc:sldMkLst>
        <pc:spChg chg="del">
          <ac:chgData name="Sonali Jain" userId="217aede0-898e-4154-a3ea-af8af56e7adc" providerId="ADAL" clId="{2298AEA1-6021-4892-9633-F9740996A8D4}" dt="2020-02-01T04:24:08.430" v="18" actId="478"/>
          <ac:spMkLst>
            <pc:docMk/>
            <pc:sldMk cId="2584081259" sldId="762"/>
            <ac:spMk id="4" creationId="{6FC2D108-A10C-4AFB-9FE0-5F8A9BBEA2C9}"/>
          </ac:spMkLst>
        </pc:spChg>
        <pc:picChg chg="add mod">
          <ac:chgData name="Sonali Jain" userId="217aede0-898e-4154-a3ea-af8af56e7adc" providerId="ADAL" clId="{2298AEA1-6021-4892-9633-F9740996A8D4}" dt="2020-02-01T04:24:20.007" v="21" actId="1076"/>
          <ac:picMkLst>
            <pc:docMk/>
            <pc:sldMk cId="2584081259" sldId="762"/>
            <ac:picMk id="1026" creationId="{F6D2C622-515D-44C8-80F0-07533886D16F}"/>
          </ac:picMkLst>
        </pc:picChg>
      </pc:sldChg>
      <pc:sldChg chg="addSp delSp modSp add">
        <pc:chgData name="Sonali Jain" userId="217aede0-898e-4154-a3ea-af8af56e7adc" providerId="ADAL" clId="{2298AEA1-6021-4892-9633-F9740996A8D4}" dt="2020-02-01T04:25:07.117" v="28" actId="1076"/>
        <pc:sldMkLst>
          <pc:docMk/>
          <pc:sldMk cId="1357177292" sldId="763"/>
        </pc:sldMkLst>
        <pc:spChg chg="del">
          <ac:chgData name="Sonali Jain" userId="217aede0-898e-4154-a3ea-af8af56e7adc" providerId="ADAL" clId="{2298AEA1-6021-4892-9633-F9740996A8D4}" dt="2020-02-01T04:24:49.763" v="23" actId="478"/>
          <ac:spMkLst>
            <pc:docMk/>
            <pc:sldMk cId="1357177292" sldId="763"/>
            <ac:spMk id="3" creationId="{8ECB774B-FB85-41FA-ACD2-C97C51F3CDE7}"/>
          </ac:spMkLst>
        </pc:spChg>
        <pc:picChg chg="add mod">
          <ac:chgData name="Sonali Jain" userId="217aede0-898e-4154-a3ea-af8af56e7adc" providerId="ADAL" clId="{2298AEA1-6021-4892-9633-F9740996A8D4}" dt="2020-02-01T04:25:07.117" v="28" actId="1076"/>
          <ac:picMkLst>
            <pc:docMk/>
            <pc:sldMk cId="1357177292" sldId="763"/>
            <ac:picMk id="2050" creationId="{27A1EF2A-A07E-4385-B23E-91C8DB087A1C}"/>
          </ac:picMkLst>
        </pc:picChg>
      </pc:sldChg>
      <pc:sldChg chg="modSp add">
        <pc:chgData name="Sonali Jain" userId="217aede0-898e-4154-a3ea-af8af56e7adc" providerId="ADAL" clId="{2298AEA1-6021-4892-9633-F9740996A8D4}" dt="2020-02-01T04:31:51.540" v="71" actId="113"/>
        <pc:sldMkLst>
          <pc:docMk/>
          <pc:sldMk cId="1466420564" sldId="764"/>
        </pc:sldMkLst>
        <pc:spChg chg="mod">
          <ac:chgData name="Sonali Jain" userId="217aede0-898e-4154-a3ea-af8af56e7adc" providerId="ADAL" clId="{2298AEA1-6021-4892-9633-F9740996A8D4}" dt="2020-02-01T04:30:21.040" v="39" actId="20577"/>
          <ac:spMkLst>
            <pc:docMk/>
            <pc:sldMk cId="1466420564" sldId="764"/>
            <ac:spMk id="2" creationId="{839AC732-3DD0-4A14-B20C-9F70954B24DB}"/>
          </ac:spMkLst>
        </pc:spChg>
        <pc:spChg chg="mod">
          <ac:chgData name="Sonali Jain" userId="217aede0-898e-4154-a3ea-af8af56e7adc" providerId="ADAL" clId="{2298AEA1-6021-4892-9633-F9740996A8D4}" dt="2020-02-01T04:31:51.540" v="71" actId="113"/>
          <ac:spMkLst>
            <pc:docMk/>
            <pc:sldMk cId="1466420564" sldId="764"/>
            <ac:spMk id="4" creationId="{FD4CD999-69C3-455A-B08C-99046790BA87}"/>
          </ac:spMkLst>
        </pc:spChg>
      </pc:sldChg>
      <pc:sldChg chg="modSp add">
        <pc:chgData name="Sonali Jain" userId="217aede0-898e-4154-a3ea-af8af56e7adc" providerId="ADAL" clId="{2298AEA1-6021-4892-9633-F9740996A8D4}" dt="2020-02-01T04:33:52.536" v="88" actId="404"/>
        <pc:sldMkLst>
          <pc:docMk/>
          <pc:sldMk cId="1303758120" sldId="765"/>
        </pc:sldMkLst>
        <pc:spChg chg="mod">
          <ac:chgData name="Sonali Jain" userId="217aede0-898e-4154-a3ea-af8af56e7adc" providerId="ADAL" clId="{2298AEA1-6021-4892-9633-F9740996A8D4}" dt="2020-02-01T04:30:38.676" v="58" actId="20577"/>
          <ac:spMkLst>
            <pc:docMk/>
            <pc:sldMk cId="1303758120" sldId="765"/>
            <ac:spMk id="2" creationId="{839AC732-3DD0-4A14-B20C-9F70954B24DB}"/>
          </ac:spMkLst>
        </pc:spChg>
        <pc:spChg chg="mod">
          <ac:chgData name="Sonali Jain" userId="217aede0-898e-4154-a3ea-af8af56e7adc" providerId="ADAL" clId="{2298AEA1-6021-4892-9633-F9740996A8D4}" dt="2020-02-01T04:33:52.536" v="88" actId="404"/>
          <ac:spMkLst>
            <pc:docMk/>
            <pc:sldMk cId="1303758120" sldId="765"/>
            <ac:spMk id="4" creationId="{FD4CD999-69C3-455A-B08C-99046790BA87}"/>
          </ac:spMkLst>
        </pc:spChg>
      </pc:sldChg>
      <pc:sldChg chg="addSp modSp add">
        <pc:chgData name="Sonali Jain" userId="217aede0-898e-4154-a3ea-af8af56e7adc" providerId="ADAL" clId="{2298AEA1-6021-4892-9633-F9740996A8D4}" dt="2020-02-01T04:38:22.497" v="184" actId="12"/>
        <pc:sldMkLst>
          <pc:docMk/>
          <pc:sldMk cId="738549338" sldId="766"/>
        </pc:sldMkLst>
        <pc:spChg chg="mod">
          <ac:chgData name="Sonali Jain" userId="217aede0-898e-4154-a3ea-af8af56e7adc" providerId="ADAL" clId="{2298AEA1-6021-4892-9633-F9740996A8D4}" dt="2020-02-01T04:35:30.691" v="145" actId="20577"/>
          <ac:spMkLst>
            <pc:docMk/>
            <pc:sldMk cId="738549338" sldId="766"/>
            <ac:spMk id="2" creationId="{839AC732-3DD0-4A14-B20C-9F70954B24DB}"/>
          </ac:spMkLst>
        </pc:spChg>
        <pc:spChg chg="mod">
          <ac:chgData name="Sonali Jain" userId="217aede0-898e-4154-a3ea-af8af56e7adc" providerId="ADAL" clId="{2298AEA1-6021-4892-9633-F9740996A8D4}" dt="2020-02-01T04:37:21.509" v="169"/>
          <ac:spMkLst>
            <pc:docMk/>
            <pc:sldMk cId="738549338" sldId="766"/>
            <ac:spMk id="4" creationId="{FD4CD999-69C3-455A-B08C-99046790BA87}"/>
          </ac:spMkLst>
        </pc:spChg>
        <pc:spChg chg="add mod">
          <ac:chgData name="Sonali Jain" userId="217aede0-898e-4154-a3ea-af8af56e7adc" providerId="ADAL" clId="{2298AEA1-6021-4892-9633-F9740996A8D4}" dt="2020-02-01T04:38:22.497" v="184" actId="12"/>
          <ac:spMkLst>
            <pc:docMk/>
            <pc:sldMk cId="738549338" sldId="766"/>
            <ac:spMk id="5" creationId="{DFC16147-D47D-4106-BA23-5FD27C6BE812}"/>
          </ac:spMkLst>
        </pc:spChg>
        <pc:cxnChg chg="add mod">
          <ac:chgData name="Sonali Jain" userId="217aede0-898e-4154-a3ea-af8af56e7adc" providerId="ADAL" clId="{2298AEA1-6021-4892-9633-F9740996A8D4}" dt="2020-02-01T04:36:38.613" v="152" actId="1582"/>
          <ac:cxnSpMkLst>
            <pc:docMk/>
            <pc:sldMk cId="738549338" sldId="766"/>
            <ac:cxnSpMk id="7" creationId="{D70CD0DD-DF2A-4E83-9356-DA868C657DE2}"/>
          </ac:cxnSpMkLst>
        </pc:cxnChg>
      </pc:sldChg>
      <pc:sldChg chg="modSp add">
        <pc:chgData name="Sonali Jain" userId="217aede0-898e-4154-a3ea-af8af56e7adc" providerId="ADAL" clId="{2298AEA1-6021-4892-9633-F9740996A8D4}" dt="2020-02-01T04:46:12.394" v="263" actId="20577"/>
        <pc:sldMkLst>
          <pc:docMk/>
          <pc:sldMk cId="2087357357" sldId="767"/>
        </pc:sldMkLst>
        <pc:spChg chg="mod">
          <ac:chgData name="Sonali Jain" userId="217aede0-898e-4154-a3ea-af8af56e7adc" providerId="ADAL" clId="{2298AEA1-6021-4892-9633-F9740996A8D4}" dt="2020-02-01T04:44:41.545" v="257" actId="20577"/>
          <ac:spMkLst>
            <pc:docMk/>
            <pc:sldMk cId="2087357357" sldId="767"/>
            <ac:spMk id="2" creationId="{EDF6A500-B52C-4F79-A174-21A6561BA237}"/>
          </ac:spMkLst>
        </pc:spChg>
        <pc:spChg chg="mod">
          <ac:chgData name="Sonali Jain" userId="217aede0-898e-4154-a3ea-af8af56e7adc" providerId="ADAL" clId="{2298AEA1-6021-4892-9633-F9740996A8D4}" dt="2020-02-01T04:46:12.394" v="263" actId="20577"/>
          <ac:spMkLst>
            <pc:docMk/>
            <pc:sldMk cId="2087357357" sldId="767"/>
            <ac:spMk id="4" creationId="{EEE0571E-B2FA-4947-80A1-A04F9A18E230}"/>
          </ac:spMkLst>
        </pc:spChg>
      </pc:sldChg>
      <pc:sldChg chg="add">
        <pc:chgData name="Sonali Jain" userId="217aede0-898e-4154-a3ea-af8af56e7adc" providerId="ADAL" clId="{2298AEA1-6021-4892-9633-F9740996A8D4}" dt="2020-02-01T04:46:24.641" v="265"/>
        <pc:sldMkLst>
          <pc:docMk/>
          <pc:sldMk cId="693185894" sldId="768"/>
        </pc:sldMkLst>
      </pc:sldChg>
      <pc:sldChg chg="modSp add del">
        <pc:chgData name="Sonali Jain" userId="217aede0-898e-4154-a3ea-af8af56e7adc" providerId="ADAL" clId="{2298AEA1-6021-4892-9633-F9740996A8D4}" dt="2020-02-01T04:46:17.336" v="264" actId="2696"/>
        <pc:sldMkLst>
          <pc:docMk/>
          <pc:sldMk cId="1001687921" sldId="768"/>
        </pc:sldMkLst>
        <pc:spChg chg="mod">
          <ac:chgData name="Sonali Jain" userId="217aede0-898e-4154-a3ea-af8af56e7adc" providerId="ADAL" clId="{2298AEA1-6021-4892-9633-F9740996A8D4}" dt="2020-02-01T04:45:25.888" v="262" actId="6549"/>
          <ac:spMkLst>
            <pc:docMk/>
            <pc:sldMk cId="1001687921" sldId="768"/>
            <ac:spMk id="2" creationId="{290B4558-7B64-4973-802C-CEDFCA66A6FC}"/>
          </ac:spMkLst>
        </pc:spChg>
      </pc:sldChg>
      <pc:sldChg chg="add">
        <pc:chgData name="Sonali Jain" userId="217aede0-898e-4154-a3ea-af8af56e7adc" providerId="ADAL" clId="{2298AEA1-6021-4892-9633-F9740996A8D4}" dt="2020-02-01T04:46:24.641" v="265"/>
        <pc:sldMkLst>
          <pc:docMk/>
          <pc:sldMk cId="1594792732" sldId="769"/>
        </pc:sldMkLst>
      </pc:sldChg>
      <pc:sldChg chg="modSp add del">
        <pc:chgData name="Sonali Jain" userId="217aede0-898e-4154-a3ea-af8af56e7adc" providerId="ADAL" clId="{2298AEA1-6021-4892-9633-F9740996A8D4}" dt="2020-02-01T04:46:17.336" v="264" actId="2696"/>
        <pc:sldMkLst>
          <pc:docMk/>
          <pc:sldMk cId="2447816597" sldId="769"/>
        </pc:sldMkLst>
        <pc:spChg chg="mod">
          <ac:chgData name="Sonali Jain" userId="217aede0-898e-4154-a3ea-af8af56e7adc" providerId="ADAL" clId="{2298AEA1-6021-4892-9633-F9740996A8D4}" dt="2020-02-01T04:45:19.308" v="261"/>
          <ac:spMkLst>
            <pc:docMk/>
            <pc:sldMk cId="2447816597" sldId="769"/>
            <ac:spMk id="2" creationId="{290B4558-7B64-4973-802C-CEDFCA66A6FC}"/>
          </ac:spMkLst>
        </pc:spChg>
      </pc:sldChg>
    </pc:docChg>
  </pc:docChgLst>
  <pc:docChgLst>
    <pc:chgData name="Aarzoo" userId="7ad97823-f0b5-41fe-9669-70707fdd4e49" providerId="ADAL" clId="{50A9C72D-EB07-4E9E-A15E-C5F0180182F4}"/>
    <pc:docChg chg="addSld delSld modSld">
      <pc:chgData name="Aarzoo" userId="7ad97823-f0b5-41fe-9669-70707fdd4e49" providerId="ADAL" clId="{50A9C72D-EB07-4E9E-A15E-C5F0180182F4}" dt="2020-02-03T16:23:03.426" v="3" actId="47"/>
      <pc:docMkLst>
        <pc:docMk/>
      </pc:docMkLst>
      <pc:sldChg chg="del">
        <pc:chgData name="Aarzoo" userId="7ad97823-f0b5-41fe-9669-70707fdd4e49" providerId="ADAL" clId="{50A9C72D-EB07-4E9E-A15E-C5F0180182F4}" dt="2020-02-03T16:22:57.658" v="2" actId="47"/>
        <pc:sldMkLst>
          <pc:docMk/>
          <pc:sldMk cId="4091890466" sldId="257"/>
        </pc:sldMkLst>
      </pc:sldChg>
      <pc:sldChg chg="del">
        <pc:chgData name="Aarzoo" userId="7ad97823-f0b5-41fe-9669-70707fdd4e49" providerId="ADAL" clId="{50A9C72D-EB07-4E9E-A15E-C5F0180182F4}" dt="2020-02-03T16:22:57.658" v="2" actId="47"/>
        <pc:sldMkLst>
          <pc:docMk/>
          <pc:sldMk cId="893981463" sldId="788"/>
        </pc:sldMkLst>
      </pc:sldChg>
      <pc:sldChg chg="del">
        <pc:chgData name="Aarzoo" userId="7ad97823-f0b5-41fe-9669-70707fdd4e49" providerId="ADAL" clId="{50A9C72D-EB07-4E9E-A15E-C5F0180182F4}" dt="2020-02-03T16:22:57.658" v="2" actId="47"/>
        <pc:sldMkLst>
          <pc:docMk/>
          <pc:sldMk cId="880871889" sldId="789"/>
        </pc:sldMkLst>
      </pc:sldChg>
      <pc:sldChg chg="del">
        <pc:chgData name="Aarzoo" userId="7ad97823-f0b5-41fe-9669-70707fdd4e49" providerId="ADAL" clId="{50A9C72D-EB07-4E9E-A15E-C5F0180182F4}" dt="2020-02-03T16:22:57.658" v="2" actId="47"/>
        <pc:sldMkLst>
          <pc:docMk/>
          <pc:sldMk cId="1872958907" sldId="790"/>
        </pc:sldMkLst>
      </pc:sldChg>
      <pc:sldChg chg="del">
        <pc:chgData name="Aarzoo" userId="7ad97823-f0b5-41fe-9669-70707fdd4e49" providerId="ADAL" clId="{50A9C72D-EB07-4E9E-A15E-C5F0180182F4}" dt="2020-02-03T16:22:57.658" v="2" actId="47"/>
        <pc:sldMkLst>
          <pc:docMk/>
          <pc:sldMk cId="2173617073" sldId="791"/>
        </pc:sldMkLst>
      </pc:sldChg>
      <pc:sldChg chg="del">
        <pc:chgData name="Aarzoo" userId="7ad97823-f0b5-41fe-9669-70707fdd4e49" providerId="ADAL" clId="{50A9C72D-EB07-4E9E-A15E-C5F0180182F4}" dt="2020-02-03T16:22:57.658" v="2" actId="47"/>
        <pc:sldMkLst>
          <pc:docMk/>
          <pc:sldMk cId="3677793111" sldId="792"/>
        </pc:sldMkLst>
      </pc:sldChg>
      <pc:sldChg chg="del">
        <pc:chgData name="Aarzoo" userId="7ad97823-f0b5-41fe-9669-70707fdd4e49" providerId="ADAL" clId="{50A9C72D-EB07-4E9E-A15E-C5F0180182F4}" dt="2020-02-03T16:22:57.658" v="2" actId="47"/>
        <pc:sldMkLst>
          <pc:docMk/>
          <pc:sldMk cId="2605320727" sldId="794"/>
        </pc:sldMkLst>
      </pc:sldChg>
      <pc:sldChg chg="del">
        <pc:chgData name="Aarzoo" userId="7ad97823-f0b5-41fe-9669-70707fdd4e49" providerId="ADAL" clId="{50A9C72D-EB07-4E9E-A15E-C5F0180182F4}" dt="2020-02-03T16:22:57.658" v="2" actId="47"/>
        <pc:sldMkLst>
          <pc:docMk/>
          <pc:sldMk cId="62214591" sldId="795"/>
        </pc:sldMkLst>
      </pc:sldChg>
      <pc:sldChg chg="del">
        <pc:chgData name="Aarzoo" userId="7ad97823-f0b5-41fe-9669-70707fdd4e49" providerId="ADAL" clId="{50A9C72D-EB07-4E9E-A15E-C5F0180182F4}" dt="2020-02-03T16:22:57.658" v="2" actId="47"/>
        <pc:sldMkLst>
          <pc:docMk/>
          <pc:sldMk cId="1095851130" sldId="796"/>
        </pc:sldMkLst>
      </pc:sldChg>
      <pc:sldChg chg="del">
        <pc:chgData name="Aarzoo" userId="7ad97823-f0b5-41fe-9669-70707fdd4e49" providerId="ADAL" clId="{50A9C72D-EB07-4E9E-A15E-C5F0180182F4}" dt="2020-02-03T16:22:57.658" v="2" actId="47"/>
        <pc:sldMkLst>
          <pc:docMk/>
          <pc:sldMk cId="3517761014" sldId="797"/>
        </pc:sldMkLst>
      </pc:sldChg>
      <pc:sldChg chg="del">
        <pc:chgData name="Aarzoo" userId="7ad97823-f0b5-41fe-9669-70707fdd4e49" providerId="ADAL" clId="{50A9C72D-EB07-4E9E-A15E-C5F0180182F4}" dt="2020-02-03T16:22:57.658" v="2" actId="47"/>
        <pc:sldMkLst>
          <pc:docMk/>
          <pc:sldMk cId="632363210" sldId="798"/>
        </pc:sldMkLst>
      </pc:sldChg>
      <pc:sldChg chg="del">
        <pc:chgData name="Aarzoo" userId="7ad97823-f0b5-41fe-9669-70707fdd4e49" providerId="ADAL" clId="{50A9C72D-EB07-4E9E-A15E-C5F0180182F4}" dt="2020-02-03T16:22:57.658" v="2" actId="47"/>
        <pc:sldMkLst>
          <pc:docMk/>
          <pc:sldMk cId="1083475665" sldId="799"/>
        </pc:sldMkLst>
      </pc:sldChg>
      <pc:sldChg chg="del">
        <pc:chgData name="Aarzoo" userId="7ad97823-f0b5-41fe-9669-70707fdd4e49" providerId="ADAL" clId="{50A9C72D-EB07-4E9E-A15E-C5F0180182F4}" dt="2020-02-03T16:22:57.658" v="2" actId="47"/>
        <pc:sldMkLst>
          <pc:docMk/>
          <pc:sldMk cId="280698249" sldId="800"/>
        </pc:sldMkLst>
      </pc:sldChg>
      <pc:sldChg chg="del">
        <pc:chgData name="Aarzoo" userId="7ad97823-f0b5-41fe-9669-70707fdd4e49" providerId="ADAL" clId="{50A9C72D-EB07-4E9E-A15E-C5F0180182F4}" dt="2020-02-03T16:22:57.658" v="2" actId="47"/>
        <pc:sldMkLst>
          <pc:docMk/>
          <pc:sldMk cId="2632904067" sldId="801"/>
        </pc:sldMkLst>
      </pc:sldChg>
      <pc:sldChg chg="del">
        <pc:chgData name="Aarzoo" userId="7ad97823-f0b5-41fe-9669-70707fdd4e49" providerId="ADAL" clId="{50A9C72D-EB07-4E9E-A15E-C5F0180182F4}" dt="2020-02-03T16:22:57.658" v="2" actId="47"/>
        <pc:sldMkLst>
          <pc:docMk/>
          <pc:sldMk cId="2674066986" sldId="802"/>
        </pc:sldMkLst>
      </pc:sldChg>
      <pc:sldChg chg="del">
        <pc:chgData name="Aarzoo" userId="7ad97823-f0b5-41fe-9669-70707fdd4e49" providerId="ADAL" clId="{50A9C72D-EB07-4E9E-A15E-C5F0180182F4}" dt="2020-02-03T16:22:57.658" v="2" actId="47"/>
        <pc:sldMkLst>
          <pc:docMk/>
          <pc:sldMk cId="1680469616" sldId="803"/>
        </pc:sldMkLst>
      </pc:sldChg>
      <pc:sldChg chg="del">
        <pc:chgData name="Aarzoo" userId="7ad97823-f0b5-41fe-9669-70707fdd4e49" providerId="ADAL" clId="{50A9C72D-EB07-4E9E-A15E-C5F0180182F4}" dt="2020-02-03T16:22:57.658" v="2" actId="47"/>
        <pc:sldMkLst>
          <pc:docMk/>
          <pc:sldMk cId="4072384610" sldId="804"/>
        </pc:sldMkLst>
      </pc:sldChg>
      <pc:sldChg chg="del">
        <pc:chgData name="Aarzoo" userId="7ad97823-f0b5-41fe-9669-70707fdd4e49" providerId="ADAL" clId="{50A9C72D-EB07-4E9E-A15E-C5F0180182F4}" dt="2020-02-03T16:22:57.658" v="2" actId="47"/>
        <pc:sldMkLst>
          <pc:docMk/>
          <pc:sldMk cId="3993018681" sldId="805"/>
        </pc:sldMkLst>
      </pc:sldChg>
      <pc:sldChg chg="del">
        <pc:chgData name="Aarzoo" userId="7ad97823-f0b5-41fe-9669-70707fdd4e49" providerId="ADAL" clId="{50A9C72D-EB07-4E9E-A15E-C5F0180182F4}" dt="2020-02-03T16:22:57.658" v="2" actId="47"/>
        <pc:sldMkLst>
          <pc:docMk/>
          <pc:sldMk cId="3075926728" sldId="806"/>
        </pc:sldMkLst>
      </pc:sldChg>
      <pc:sldChg chg="del">
        <pc:chgData name="Aarzoo" userId="7ad97823-f0b5-41fe-9669-70707fdd4e49" providerId="ADAL" clId="{50A9C72D-EB07-4E9E-A15E-C5F0180182F4}" dt="2020-02-03T16:22:57.658" v="2" actId="47"/>
        <pc:sldMkLst>
          <pc:docMk/>
          <pc:sldMk cId="1544389759" sldId="807"/>
        </pc:sldMkLst>
      </pc:sldChg>
      <pc:sldChg chg="del">
        <pc:chgData name="Aarzoo" userId="7ad97823-f0b5-41fe-9669-70707fdd4e49" providerId="ADAL" clId="{50A9C72D-EB07-4E9E-A15E-C5F0180182F4}" dt="2020-02-03T16:22:57.658" v="2" actId="47"/>
        <pc:sldMkLst>
          <pc:docMk/>
          <pc:sldMk cId="3721863969" sldId="808"/>
        </pc:sldMkLst>
      </pc:sldChg>
      <pc:sldChg chg="del">
        <pc:chgData name="Aarzoo" userId="7ad97823-f0b5-41fe-9669-70707fdd4e49" providerId="ADAL" clId="{50A9C72D-EB07-4E9E-A15E-C5F0180182F4}" dt="2020-02-03T16:22:57.658" v="2" actId="47"/>
        <pc:sldMkLst>
          <pc:docMk/>
          <pc:sldMk cId="173367562" sldId="809"/>
        </pc:sldMkLst>
      </pc:sldChg>
      <pc:sldChg chg="del">
        <pc:chgData name="Aarzoo" userId="7ad97823-f0b5-41fe-9669-70707fdd4e49" providerId="ADAL" clId="{50A9C72D-EB07-4E9E-A15E-C5F0180182F4}" dt="2020-02-03T16:22:57.658" v="2" actId="47"/>
        <pc:sldMkLst>
          <pc:docMk/>
          <pc:sldMk cId="3345153191" sldId="810"/>
        </pc:sldMkLst>
      </pc:sldChg>
      <pc:sldChg chg="del">
        <pc:chgData name="Aarzoo" userId="7ad97823-f0b5-41fe-9669-70707fdd4e49" providerId="ADAL" clId="{50A9C72D-EB07-4E9E-A15E-C5F0180182F4}" dt="2020-02-03T16:22:57.658" v="2" actId="47"/>
        <pc:sldMkLst>
          <pc:docMk/>
          <pc:sldMk cId="3235854055" sldId="811"/>
        </pc:sldMkLst>
      </pc:sldChg>
      <pc:sldChg chg="del">
        <pc:chgData name="Aarzoo" userId="7ad97823-f0b5-41fe-9669-70707fdd4e49" providerId="ADAL" clId="{50A9C72D-EB07-4E9E-A15E-C5F0180182F4}" dt="2020-02-03T16:22:57.658" v="2" actId="47"/>
        <pc:sldMkLst>
          <pc:docMk/>
          <pc:sldMk cId="2032343525" sldId="812"/>
        </pc:sldMkLst>
      </pc:sldChg>
      <pc:sldChg chg="del">
        <pc:chgData name="Aarzoo" userId="7ad97823-f0b5-41fe-9669-70707fdd4e49" providerId="ADAL" clId="{50A9C72D-EB07-4E9E-A15E-C5F0180182F4}" dt="2020-02-03T16:22:57.658" v="2" actId="47"/>
        <pc:sldMkLst>
          <pc:docMk/>
          <pc:sldMk cId="4143991955" sldId="813"/>
        </pc:sldMkLst>
      </pc:sldChg>
      <pc:sldChg chg="del">
        <pc:chgData name="Aarzoo" userId="7ad97823-f0b5-41fe-9669-70707fdd4e49" providerId="ADAL" clId="{50A9C72D-EB07-4E9E-A15E-C5F0180182F4}" dt="2020-02-03T16:22:57.658" v="2" actId="47"/>
        <pc:sldMkLst>
          <pc:docMk/>
          <pc:sldMk cId="30629993" sldId="814"/>
        </pc:sldMkLst>
      </pc:sldChg>
      <pc:sldChg chg="del">
        <pc:chgData name="Aarzoo" userId="7ad97823-f0b5-41fe-9669-70707fdd4e49" providerId="ADAL" clId="{50A9C72D-EB07-4E9E-A15E-C5F0180182F4}" dt="2020-02-03T16:22:57.658" v="2" actId="47"/>
        <pc:sldMkLst>
          <pc:docMk/>
          <pc:sldMk cId="4031259170" sldId="815"/>
        </pc:sldMkLst>
      </pc:sldChg>
      <pc:sldChg chg="del">
        <pc:chgData name="Aarzoo" userId="7ad97823-f0b5-41fe-9669-70707fdd4e49" providerId="ADAL" clId="{50A9C72D-EB07-4E9E-A15E-C5F0180182F4}" dt="2020-02-03T16:22:57.658" v="2" actId="47"/>
        <pc:sldMkLst>
          <pc:docMk/>
          <pc:sldMk cId="3937637483" sldId="816"/>
        </pc:sldMkLst>
      </pc:sldChg>
      <pc:sldChg chg="del">
        <pc:chgData name="Aarzoo" userId="7ad97823-f0b5-41fe-9669-70707fdd4e49" providerId="ADAL" clId="{50A9C72D-EB07-4E9E-A15E-C5F0180182F4}" dt="2020-02-03T16:22:57.658" v="2" actId="47"/>
        <pc:sldMkLst>
          <pc:docMk/>
          <pc:sldMk cId="232397854" sldId="817"/>
        </pc:sldMkLst>
      </pc:sldChg>
      <pc:sldChg chg="del">
        <pc:chgData name="Aarzoo" userId="7ad97823-f0b5-41fe-9669-70707fdd4e49" providerId="ADAL" clId="{50A9C72D-EB07-4E9E-A15E-C5F0180182F4}" dt="2020-02-03T16:22:57.658" v="2" actId="47"/>
        <pc:sldMkLst>
          <pc:docMk/>
          <pc:sldMk cId="1724789069" sldId="818"/>
        </pc:sldMkLst>
      </pc:sldChg>
      <pc:sldChg chg="del">
        <pc:chgData name="Aarzoo" userId="7ad97823-f0b5-41fe-9669-70707fdd4e49" providerId="ADAL" clId="{50A9C72D-EB07-4E9E-A15E-C5F0180182F4}" dt="2020-02-03T16:22:57.658" v="2" actId="47"/>
        <pc:sldMkLst>
          <pc:docMk/>
          <pc:sldMk cId="2898007573" sldId="819"/>
        </pc:sldMkLst>
      </pc:sldChg>
      <pc:sldChg chg="del">
        <pc:chgData name="Aarzoo" userId="7ad97823-f0b5-41fe-9669-70707fdd4e49" providerId="ADAL" clId="{50A9C72D-EB07-4E9E-A15E-C5F0180182F4}" dt="2020-02-03T16:22:43.183" v="1" actId="47"/>
        <pc:sldMkLst>
          <pc:docMk/>
          <pc:sldMk cId="3203953644" sldId="822"/>
        </pc:sldMkLst>
      </pc:sldChg>
      <pc:sldChg chg="del">
        <pc:chgData name="Aarzoo" userId="7ad97823-f0b5-41fe-9669-70707fdd4e49" providerId="ADAL" clId="{50A9C72D-EB07-4E9E-A15E-C5F0180182F4}" dt="2020-02-03T16:23:03.426" v="3" actId="47"/>
        <pc:sldMkLst>
          <pc:docMk/>
          <pc:sldMk cId="1658196653" sldId="823"/>
        </pc:sldMkLst>
      </pc:sldChg>
      <pc:sldChg chg="del">
        <pc:chgData name="Aarzoo" userId="7ad97823-f0b5-41fe-9669-70707fdd4e49" providerId="ADAL" clId="{50A9C72D-EB07-4E9E-A15E-C5F0180182F4}" dt="2020-02-03T16:22:57.658" v="2" actId="47"/>
        <pc:sldMkLst>
          <pc:docMk/>
          <pc:sldMk cId="291959349" sldId="824"/>
        </pc:sldMkLst>
      </pc:sldChg>
      <pc:sldChg chg="del">
        <pc:chgData name="Aarzoo" userId="7ad97823-f0b5-41fe-9669-70707fdd4e49" providerId="ADAL" clId="{50A9C72D-EB07-4E9E-A15E-C5F0180182F4}" dt="2020-02-03T16:22:57.658" v="2" actId="47"/>
        <pc:sldMkLst>
          <pc:docMk/>
          <pc:sldMk cId="3310049174" sldId="825"/>
        </pc:sldMkLst>
      </pc:sldChg>
      <pc:sldChg chg="del">
        <pc:chgData name="Aarzoo" userId="7ad97823-f0b5-41fe-9669-70707fdd4e49" providerId="ADAL" clId="{50A9C72D-EB07-4E9E-A15E-C5F0180182F4}" dt="2020-02-03T16:22:57.658" v="2" actId="47"/>
        <pc:sldMkLst>
          <pc:docMk/>
          <pc:sldMk cId="4017228227" sldId="829"/>
        </pc:sldMkLst>
      </pc:sldChg>
      <pc:sldChg chg="del">
        <pc:chgData name="Aarzoo" userId="7ad97823-f0b5-41fe-9669-70707fdd4e49" providerId="ADAL" clId="{50A9C72D-EB07-4E9E-A15E-C5F0180182F4}" dt="2020-02-03T16:22:57.658" v="2" actId="47"/>
        <pc:sldMkLst>
          <pc:docMk/>
          <pc:sldMk cId="3153233825" sldId="830"/>
        </pc:sldMkLst>
      </pc:sldChg>
      <pc:sldChg chg="del">
        <pc:chgData name="Aarzoo" userId="7ad97823-f0b5-41fe-9669-70707fdd4e49" providerId="ADAL" clId="{50A9C72D-EB07-4E9E-A15E-C5F0180182F4}" dt="2020-02-03T16:22:57.658" v="2" actId="47"/>
        <pc:sldMkLst>
          <pc:docMk/>
          <pc:sldMk cId="1724404584" sldId="831"/>
        </pc:sldMkLst>
      </pc:sldChg>
      <pc:sldChg chg="add">
        <pc:chgData name="Aarzoo" userId="7ad97823-f0b5-41fe-9669-70707fdd4e49" providerId="ADAL" clId="{50A9C72D-EB07-4E9E-A15E-C5F0180182F4}" dt="2020-02-03T16:22:40.181" v="0"/>
        <pc:sldMkLst>
          <pc:docMk/>
          <pc:sldMk cId="825864093" sldId="832"/>
        </pc:sldMkLst>
      </pc:sldChg>
      <pc:sldChg chg="add">
        <pc:chgData name="Aarzoo" userId="7ad97823-f0b5-41fe-9669-70707fdd4e49" providerId="ADAL" clId="{50A9C72D-EB07-4E9E-A15E-C5F0180182F4}" dt="2020-02-03T16:22:40.181" v="0"/>
        <pc:sldMkLst>
          <pc:docMk/>
          <pc:sldMk cId="529297310" sldId="833"/>
        </pc:sldMkLst>
      </pc:sldChg>
      <pc:sldChg chg="add">
        <pc:chgData name="Aarzoo" userId="7ad97823-f0b5-41fe-9669-70707fdd4e49" providerId="ADAL" clId="{50A9C72D-EB07-4E9E-A15E-C5F0180182F4}" dt="2020-02-03T16:22:40.181" v="0"/>
        <pc:sldMkLst>
          <pc:docMk/>
          <pc:sldMk cId="3357613075" sldId="834"/>
        </pc:sldMkLst>
      </pc:sldChg>
      <pc:sldChg chg="add">
        <pc:chgData name="Aarzoo" userId="7ad97823-f0b5-41fe-9669-70707fdd4e49" providerId="ADAL" clId="{50A9C72D-EB07-4E9E-A15E-C5F0180182F4}" dt="2020-02-03T16:22:40.181" v="0"/>
        <pc:sldMkLst>
          <pc:docMk/>
          <pc:sldMk cId="4114494594" sldId="835"/>
        </pc:sldMkLst>
      </pc:sldChg>
      <pc:sldChg chg="add">
        <pc:chgData name="Aarzoo" userId="7ad97823-f0b5-41fe-9669-70707fdd4e49" providerId="ADAL" clId="{50A9C72D-EB07-4E9E-A15E-C5F0180182F4}" dt="2020-02-03T16:22:40.181" v="0"/>
        <pc:sldMkLst>
          <pc:docMk/>
          <pc:sldMk cId="3419985910" sldId="836"/>
        </pc:sldMkLst>
      </pc:sldChg>
      <pc:sldChg chg="add">
        <pc:chgData name="Aarzoo" userId="7ad97823-f0b5-41fe-9669-70707fdd4e49" providerId="ADAL" clId="{50A9C72D-EB07-4E9E-A15E-C5F0180182F4}" dt="2020-02-03T16:22:40.181" v="0"/>
        <pc:sldMkLst>
          <pc:docMk/>
          <pc:sldMk cId="217172526" sldId="837"/>
        </pc:sldMkLst>
      </pc:sldChg>
      <pc:sldChg chg="add">
        <pc:chgData name="Aarzoo" userId="7ad97823-f0b5-41fe-9669-70707fdd4e49" providerId="ADAL" clId="{50A9C72D-EB07-4E9E-A15E-C5F0180182F4}" dt="2020-02-03T16:22:40.181" v="0"/>
        <pc:sldMkLst>
          <pc:docMk/>
          <pc:sldMk cId="1428652234" sldId="838"/>
        </pc:sldMkLst>
      </pc:sldChg>
      <pc:sldChg chg="add">
        <pc:chgData name="Aarzoo" userId="7ad97823-f0b5-41fe-9669-70707fdd4e49" providerId="ADAL" clId="{50A9C72D-EB07-4E9E-A15E-C5F0180182F4}" dt="2020-02-03T16:22:40.181" v="0"/>
        <pc:sldMkLst>
          <pc:docMk/>
          <pc:sldMk cId="4256016233" sldId="839"/>
        </pc:sldMkLst>
      </pc:sldChg>
      <pc:sldChg chg="add">
        <pc:chgData name="Aarzoo" userId="7ad97823-f0b5-41fe-9669-70707fdd4e49" providerId="ADAL" clId="{50A9C72D-EB07-4E9E-A15E-C5F0180182F4}" dt="2020-02-03T16:22:40.181" v="0"/>
        <pc:sldMkLst>
          <pc:docMk/>
          <pc:sldMk cId="841538875" sldId="840"/>
        </pc:sldMkLst>
      </pc:sldChg>
      <pc:sldChg chg="add">
        <pc:chgData name="Aarzoo" userId="7ad97823-f0b5-41fe-9669-70707fdd4e49" providerId="ADAL" clId="{50A9C72D-EB07-4E9E-A15E-C5F0180182F4}" dt="2020-02-03T16:22:40.181" v="0"/>
        <pc:sldMkLst>
          <pc:docMk/>
          <pc:sldMk cId="3474414328" sldId="841"/>
        </pc:sldMkLst>
      </pc:sldChg>
      <pc:sldChg chg="add">
        <pc:chgData name="Aarzoo" userId="7ad97823-f0b5-41fe-9669-70707fdd4e49" providerId="ADAL" clId="{50A9C72D-EB07-4E9E-A15E-C5F0180182F4}" dt="2020-02-03T16:22:40.181" v="0"/>
        <pc:sldMkLst>
          <pc:docMk/>
          <pc:sldMk cId="1482939690" sldId="842"/>
        </pc:sldMkLst>
      </pc:sldChg>
      <pc:sldChg chg="add">
        <pc:chgData name="Aarzoo" userId="7ad97823-f0b5-41fe-9669-70707fdd4e49" providerId="ADAL" clId="{50A9C72D-EB07-4E9E-A15E-C5F0180182F4}" dt="2020-02-03T16:22:40.181" v="0"/>
        <pc:sldMkLst>
          <pc:docMk/>
          <pc:sldMk cId="3237505450" sldId="843"/>
        </pc:sldMkLst>
      </pc:sldChg>
      <pc:sldChg chg="add">
        <pc:chgData name="Aarzoo" userId="7ad97823-f0b5-41fe-9669-70707fdd4e49" providerId="ADAL" clId="{50A9C72D-EB07-4E9E-A15E-C5F0180182F4}" dt="2020-02-03T16:22:40.181" v="0"/>
        <pc:sldMkLst>
          <pc:docMk/>
          <pc:sldMk cId="1452654689" sldId="844"/>
        </pc:sldMkLst>
      </pc:sldChg>
      <pc:sldChg chg="add">
        <pc:chgData name="Aarzoo" userId="7ad97823-f0b5-41fe-9669-70707fdd4e49" providerId="ADAL" clId="{50A9C72D-EB07-4E9E-A15E-C5F0180182F4}" dt="2020-02-03T16:22:40.181" v="0"/>
        <pc:sldMkLst>
          <pc:docMk/>
          <pc:sldMk cId="2701732094" sldId="845"/>
        </pc:sldMkLst>
      </pc:sldChg>
      <pc:sldChg chg="add">
        <pc:chgData name="Aarzoo" userId="7ad97823-f0b5-41fe-9669-70707fdd4e49" providerId="ADAL" clId="{50A9C72D-EB07-4E9E-A15E-C5F0180182F4}" dt="2020-02-03T16:22:40.181" v="0"/>
        <pc:sldMkLst>
          <pc:docMk/>
          <pc:sldMk cId="3991148372" sldId="846"/>
        </pc:sldMkLst>
      </pc:sldChg>
      <pc:sldChg chg="add">
        <pc:chgData name="Aarzoo" userId="7ad97823-f0b5-41fe-9669-70707fdd4e49" providerId="ADAL" clId="{50A9C72D-EB07-4E9E-A15E-C5F0180182F4}" dt="2020-02-03T16:22:40.181" v="0"/>
        <pc:sldMkLst>
          <pc:docMk/>
          <pc:sldMk cId="1933778162" sldId="847"/>
        </pc:sldMkLst>
      </pc:sldChg>
      <pc:sldChg chg="add">
        <pc:chgData name="Aarzoo" userId="7ad97823-f0b5-41fe-9669-70707fdd4e49" providerId="ADAL" clId="{50A9C72D-EB07-4E9E-A15E-C5F0180182F4}" dt="2020-02-03T16:22:40.181" v="0"/>
        <pc:sldMkLst>
          <pc:docMk/>
          <pc:sldMk cId="1467884460" sldId="848"/>
        </pc:sldMkLst>
      </pc:sldChg>
      <pc:sldChg chg="add">
        <pc:chgData name="Aarzoo" userId="7ad97823-f0b5-41fe-9669-70707fdd4e49" providerId="ADAL" clId="{50A9C72D-EB07-4E9E-A15E-C5F0180182F4}" dt="2020-02-03T16:22:40.181" v="0"/>
        <pc:sldMkLst>
          <pc:docMk/>
          <pc:sldMk cId="1622788361" sldId="849"/>
        </pc:sldMkLst>
      </pc:sldChg>
      <pc:sldChg chg="add">
        <pc:chgData name="Aarzoo" userId="7ad97823-f0b5-41fe-9669-70707fdd4e49" providerId="ADAL" clId="{50A9C72D-EB07-4E9E-A15E-C5F0180182F4}" dt="2020-02-03T16:22:40.181" v="0"/>
        <pc:sldMkLst>
          <pc:docMk/>
          <pc:sldMk cId="734863035" sldId="850"/>
        </pc:sldMkLst>
      </pc:sldChg>
      <pc:sldChg chg="add">
        <pc:chgData name="Aarzoo" userId="7ad97823-f0b5-41fe-9669-70707fdd4e49" providerId="ADAL" clId="{50A9C72D-EB07-4E9E-A15E-C5F0180182F4}" dt="2020-02-03T16:22:40.181" v="0"/>
        <pc:sldMkLst>
          <pc:docMk/>
          <pc:sldMk cId="3381641979" sldId="851"/>
        </pc:sldMkLst>
      </pc:sldChg>
      <pc:sldChg chg="add">
        <pc:chgData name="Aarzoo" userId="7ad97823-f0b5-41fe-9669-70707fdd4e49" providerId="ADAL" clId="{50A9C72D-EB07-4E9E-A15E-C5F0180182F4}" dt="2020-02-03T16:22:40.181" v="0"/>
        <pc:sldMkLst>
          <pc:docMk/>
          <pc:sldMk cId="936223319" sldId="852"/>
        </pc:sldMkLst>
      </pc:sldChg>
      <pc:sldChg chg="add">
        <pc:chgData name="Aarzoo" userId="7ad97823-f0b5-41fe-9669-70707fdd4e49" providerId="ADAL" clId="{50A9C72D-EB07-4E9E-A15E-C5F0180182F4}" dt="2020-02-03T16:22:40.181" v="0"/>
        <pc:sldMkLst>
          <pc:docMk/>
          <pc:sldMk cId="524022827" sldId="853"/>
        </pc:sldMkLst>
      </pc:sldChg>
      <pc:sldChg chg="add">
        <pc:chgData name="Aarzoo" userId="7ad97823-f0b5-41fe-9669-70707fdd4e49" providerId="ADAL" clId="{50A9C72D-EB07-4E9E-A15E-C5F0180182F4}" dt="2020-02-03T16:22:40.181" v="0"/>
        <pc:sldMkLst>
          <pc:docMk/>
          <pc:sldMk cId="3763677408" sldId="854"/>
        </pc:sldMkLst>
      </pc:sldChg>
      <pc:sldChg chg="add">
        <pc:chgData name="Aarzoo" userId="7ad97823-f0b5-41fe-9669-70707fdd4e49" providerId="ADAL" clId="{50A9C72D-EB07-4E9E-A15E-C5F0180182F4}" dt="2020-02-03T16:22:40.181" v="0"/>
        <pc:sldMkLst>
          <pc:docMk/>
          <pc:sldMk cId="578877393" sldId="855"/>
        </pc:sldMkLst>
      </pc:sldChg>
      <pc:sldChg chg="add">
        <pc:chgData name="Aarzoo" userId="7ad97823-f0b5-41fe-9669-70707fdd4e49" providerId="ADAL" clId="{50A9C72D-EB07-4E9E-A15E-C5F0180182F4}" dt="2020-02-03T16:22:40.181" v="0"/>
        <pc:sldMkLst>
          <pc:docMk/>
          <pc:sldMk cId="3742805405" sldId="856"/>
        </pc:sldMkLst>
      </pc:sldChg>
      <pc:sldChg chg="add">
        <pc:chgData name="Aarzoo" userId="7ad97823-f0b5-41fe-9669-70707fdd4e49" providerId="ADAL" clId="{50A9C72D-EB07-4E9E-A15E-C5F0180182F4}" dt="2020-02-03T16:22:40.181" v="0"/>
        <pc:sldMkLst>
          <pc:docMk/>
          <pc:sldMk cId="2152789797" sldId="857"/>
        </pc:sldMkLst>
      </pc:sldChg>
      <pc:sldChg chg="add">
        <pc:chgData name="Aarzoo" userId="7ad97823-f0b5-41fe-9669-70707fdd4e49" providerId="ADAL" clId="{50A9C72D-EB07-4E9E-A15E-C5F0180182F4}" dt="2020-02-03T16:22:40.181" v="0"/>
        <pc:sldMkLst>
          <pc:docMk/>
          <pc:sldMk cId="414735643" sldId="858"/>
        </pc:sldMkLst>
      </pc:sldChg>
      <pc:sldChg chg="add">
        <pc:chgData name="Aarzoo" userId="7ad97823-f0b5-41fe-9669-70707fdd4e49" providerId="ADAL" clId="{50A9C72D-EB07-4E9E-A15E-C5F0180182F4}" dt="2020-02-03T16:22:40.181" v="0"/>
        <pc:sldMkLst>
          <pc:docMk/>
          <pc:sldMk cId="4101330638" sldId="859"/>
        </pc:sldMkLst>
      </pc:sldChg>
      <pc:sldChg chg="add">
        <pc:chgData name="Aarzoo" userId="7ad97823-f0b5-41fe-9669-70707fdd4e49" providerId="ADAL" clId="{50A9C72D-EB07-4E9E-A15E-C5F0180182F4}" dt="2020-02-03T16:22:40.181" v="0"/>
        <pc:sldMkLst>
          <pc:docMk/>
          <pc:sldMk cId="2858399387" sldId="860"/>
        </pc:sldMkLst>
      </pc:sldChg>
      <pc:sldChg chg="add">
        <pc:chgData name="Aarzoo" userId="7ad97823-f0b5-41fe-9669-70707fdd4e49" providerId="ADAL" clId="{50A9C72D-EB07-4E9E-A15E-C5F0180182F4}" dt="2020-02-03T16:22:40.181" v="0"/>
        <pc:sldMkLst>
          <pc:docMk/>
          <pc:sldMk cId="2683528683" sldId="861"/>
        </pc:sldMkLst>
      </pc:sldChg>
      <pc:sldChg chg="add">
        <pc:chgData name="Aarzoo" userId="7ad97823-f0b5-41fe-9669-70707fdd4e49" providerId="ADAL" clId="{50A9C72D-EB07-4E9E-A15E-C5F0180182F4}" dt="2020-02-03T16:22:40.181" v="0"/>
        <pc:sldMkLst>
          <pc:docMk/>
          <pc:sldMk cId="3925973697" sldId="862"/>
        </pc:sldMkLst>
      </pc:sldChg>
      <pc:sldChg chg="add">
        <pc:chgData name="Aarzoo" userId="7ad97823-f0b5-41fe-9669-70707fdd4e49" providerId="ADAL" clId="{50A9C72D-EB07-4E9E-A15E-C5F0180182F4}" dt="2020-02-03T16:22:40.181" v="0"/>
        <pc:sldMkLst>
          <pc:docMk/>
          <pc:sldMk cId="1404997137" sldId="863"/>
        </pc:sldMkLst>
      </pc:sldChg>
      <pc:sldChg chg="add">
        <pc:chgData name="Aarzoo" userId="7ad97823-f0b5-41fe-9669-70707fdd4e49" providerId="ADAL" clId="{50A9C72D-EB07-4E9E-A15E-C5F0180182F4}" dt="2020-02-03T16:22:40.181" v="0"/>
        <pc:sldMkLst>
          <pc:docMk/>
          <pc:sldMk cId="2052842160" sldId="864"/>
        </pc:sldMkLst>
      </pc:sldChg>
      <pc:sldChg chg="add">
        <pc:chgData name="Aarzoo" userId="7ad97823-f0b5-41fe-9669-70707fdd4e49" providerId="ADAL" clId="{50A9C72D-EB07-4E9E-A15E-C5F0180182F4}" dt="2020-02-03T16:22:40.181" v="0"/>
        <pc:sldMkLst>
          <pc:docMk/>
          <pc:sldMk cId="3204474911" sldId="865"/>
        </pc:sldMkLst>
      </pc:sldChg>
      <pc:sldChg chg="add">
        <pc:chgData name="Aarzoo" userId="7ad97823-f0b5-41fe-9669-70707fdd4e49" providerId="ADAL" clId="{50A9C72D-EB07-4E9E-A15E-C5F0180182F4}" dt="2020-02-03T16:22:40.181" v="0"/>
        <pc:sldMkLst>
          <pc:docMk/>
          <pc:sldMk cId="1537684354" sldId="866"/>
        </pc:sldMkLst>
      </pc:sldChg>
      <pc:sldChg chg="add">
        <pc:chgData name="Aarzoo" userId="7ad97823-f0b5-41fe-9669-70707fdd4e49" providerId="ADAL" clId="{50A9C72D-EB07-4E9E-A15E-C5F0180182F4}" dt="2020-02-03T16:22:40.181" v="0"/>
        <pc:sldMkLst>
          <pc:docMk/>
          <pc:sldMk cId="1132995632" sldId="867"/>
        </pc:sldMkLst>
      </pc:sldChg>
      <pc:sldChg chg="add">
        <pc:chgData name="Aarzoo" userId="7ad97823-f0b5-41fe-9669-70707fdd4e49" providerId="ADAL" clId="{50A9C72D-EB07-4E9E-A15E-C5F0180182F4}" dt="2020-02-03T16:22:40.181" v="0"/>
        <pc:sldMkLst>
          <pc:docMk/>
          <pc:sldMk cId="460779087" sldId="868"/>
        </pc:sldMkLst>
      </pc:sldChg>
      <pc:sldChg chg="add">
        <pc:chgData name="Aarzoo" userId="7ad97823-f0b5-41fe-9669-70707fdd4e49" providerId="ADAL" clId="{50A9C72D-EB07-4E9E-A15E-C5F0180182F4}" dt="2020-02-03T16:22:40.181" v="0"/>
        <pc:sldMkLst>
          <pc:docMk/>
          <pc:sldMk cId="1417490816" sldId="869"/>
        </pc:sldMkLst>
      </pc:sldChg>
      <pc:sldChg chg="add">
        <pc:chgData name="Aarzoo" userId="7ad97823-f0b5-41fe-9669-70707fdd4e49" providerId="ADAL" clId="{50A9C72D-EB07-4E9E-A15E-C5F0180182F4}" dt="2020-02-03T16:22:40.181" v="0"/>
        <pc:sldMkLst>
          <pc:docMk/>
          <pc:sldMk cId="1811147811" sldId="870"/>
        </pc:sldMkLst>
      </pc:sldChg>
      <pc:sldChg chg="add">
        <pc:chgData name="Aarzoo" userId="7ad97823-f0b5-41fe-9669-70707fdd4e49" providerId="ADAL" clId="{50A9C72D-EB07-4E9E-A15E-C5F0180182F4}" dt="2020-02-03T16:22:40.181" v="0"/>
        <pc:sldMkLst>
          <pc:docMk/>
          <pc:sldMk cId="4277741916" sldId="871"/>
        </pc:sldMkLst>
      </pc:sldChg>
      <pc:sldMasterChg chg="delSldLayout">
        <pc:chgData name="Aarzoo" userId="7ad97823-f0b5-41fe-9669-70707fdd4e49" providerId="ADAL" clId="{50A9C72D-EB07-4E9E-A15E-C5F0180182F4}" dt="2020-02-03T16:22:57.658" v="2" actId="47"/>
        <pc:sldMasterMkLst>
          <pc:docMk/>
          <pc:sldMasterMk cId="2167971415" sldId="2147483745"/>
        </pc:sldMasterMkLst>
        <pc:sldLayoutChg chg="del">
          <pc:chgData name="Aarzoo" userId="7ad97823-f0b5-41fe-9669-70707fdd4e49" providerId="ADAL" clId="{50A9C72D-EB07-4E9E-A15E-C5F0180182F4}" dt="2020-02-03T16:22:57.658" v="2" actId="47"/>
          <pc:sldLayoutMkLst>
            <pc:docMk/>
            <pc:sldMasterMk cId="2167971415" sldId="2147483745"/>
            <pc:sldLayoutMk cId="619600496" sldId="2147483751"/>
          </pc:sldLayoutMkLst>
        </pc:sldLayoutChg>
      </pc:sldMasterChg>
    </pc:docChg>
  </pc:docChgLst>
  <pc:docChgLst>
    <pc:chgData name="Sonali Jain" userId="S::sonali.jain@nagarro.com::217aede0-898e-4154-a3ea-af8af56e7adc" providerId="AD" clId="Web-{2641CD7B-4A31-EE6F-1C7B-E956B8AC9974}"/>
    <pc:docChg chg="sldOrd">
      <pc:chgData name="Sonali Jain" userId="S::sonali.jain@nagarro.com::217aede0-898e-4154-a3ea-af8af56e7adc" providerId="AD" clId="Web-{2641CD7B-4A31-EE6F-1C7B-E956B8AC9974}" dt="2020-02-04T05:59:33.432" v="0"/>
      <pc:docMkLst>
        <pc:docMk/>
      </pc:docMkLst>
      <pc:sldChg chg="ord">
        <pc:chgData name="Sonali Jain" userId="S::sonali.jain@nagarro.com::217aede0-898e-4154-a3ea-af8af56e7adc" providerId="AD" clId="Web-{2641CD7B-4A31-EE6F-1C7B-E956B8AC9974}" dt="2020-02-04T05:59:33.432" v="0"/>
        <pc:sldMkLst>
          <pc:docMk/>
          <pc:sldMk cId="2584081259" sldId="762"/>
        </pc:sldMkLst>
      </pc:sldChg>
    </pc:docChg>
  </pc:docChgLst>
  <pc:docChgLst>
    <pc:chgData name="Sonali Jain" userId="217aede0-898e-4154-a3ea-af8af56e7adc" providerId="ADAL" clId="{9D06B19C-5279-4A3E-B8AF-F846BCAB4589}"/>
    <pc:docChg chg="undo custSel mod addSld delSld modSld modMainMaster">
      <pc:chgData name="Sonali Jain" userId="217aede0-898e-4154-a3ea-af8af56e7adc" providerId="ADAL" clId="{9D06B19C-5279-4A3E-B8AF-F846BCAB4589}" dt="2020-02-03T16:23:29.299" v="279"/>
      <pc:docMkLst>
        <pc:docMk/>
      </pc:docMkLst>
      <pc:sldChg chg="modSp">
        <pc:chgData name="Sonali Jain" userId="217aede0-898e-4154-a3ea-af8af56e7adc" providerId="ADAL" clId="{9D06B19C-5279-4A3E-B8AF-F846BCAB4589}" dt="2020-02-03T08:20:35.442" v="6" actId="1076"/>
        <pc:sldMkLst>
          <pc:docMk/>
          <pc:sldMk cId="2584081259" sldId="762"/>
        </pc:sldMkLst>
        <pc:picChg chg="mod">
          <ac:chgData name="Sonali Jain" userId="217aede0-898e-4154-a3ea-af8af56e7adc" providerId="ADAL" clId="{9D06B19C-5279-4A3E-B8AF-F846BCAB4589}" dt="2020-02-03T08:20:35.442" v="6" actId="1076"/>
          <ac:picMkLst>
            <pc:docMk/>
            <pc:sldMk cId="2584081259" sldId="762"/>
            <ac:picMk id="1026" creationId="{F6D2C622-515D-44C8-80F0-07533886D16F}"/>
          </ac:picMkLst>
        </pc:picChg>
      </pc:sldChg>
      <pc:sldChg chg="modSp">
        <pc:chgData name="Sonali Jain" userId="217aede0-898e-4154-a3ea-af8af56e7adc" providerId="ADAL" clId="{9D06B19C-5279-4A3E-B8AF-F846BCAB4589}" dt="2020-02-03T08:20:50.462" v="10" actId="1076"/>
        <pc:sldMkLst>
          <pc:docMk/>
          <pc:sldMk cId="1357177292" sldId="763"/>
        </pc:sldMkLst>
        <pc:picChg chg="mod">
          <ac:chgData name="Sonali Jain" userId="217aede0-898e-4154-a3ea-af8af56e7adc" providerId="ADAL" clId="{9D06B19C-5279-4A3E-B8AF-F846BCAB4589}" dt="2020-02-03T08:20:50.462" v="10" actId="1076"/>
          <ac:picMkLst>
            <pc:docMk/>
            <pc:sldMk cId="1357177292" sldId="763"/>
            <ac:picMk id="2050" creationId="{27A1EF2A-A07E-4385-B23E-91C8DB087A1C}"/>
          </ac:picMkLst>
        </pc:picChg>
      </pc:sldChg>
      <pc:sldChg chg="modSp del modAnim">
        <pc:chgData name="Sonali Jain" userId="217aede0-898e-4154-a3ea-af8af56e7adc" providerId="ADAL" clId="{9D06B19C-5279-4A3E-B8AF-F846BCAB4589}" dt="2020-02-03T15:39:10.712" v="75" actId="47"/>
        <pc:sldMkLst>
          <pc:docMk/>
          <pc:sldMk cId="1466420564" sldId="764"/>
        </pc:sldMkLst>
        <pc:spChg chg="mod">
          <ac:chgData name="Sonali Jain" userId="217aede0-898e-4154-a3ea-af8af56e7adc" providerId="ADAL" clId="{9D06B19C-5279-4A3E-B8AF-F846BCAB4589}" dt="2020-02-03T15:38:10.914" v="60" actId="20577"/>
          <ac:spMkLst>
            <pc:docMk/>
            <pc:sldMk cId="1466420564" sldId="764"/>
            <ac:spMk id="4" creationId="{FD4CD999-69C3-455A-B08C-99046790BA87}"/>
          </ac:spMkLst>
        </pc:spChg>
      </pc:sldChg>
      <pc:sldChg chg="del modAnim">
        <pc:chgData name="Sonali Jain" userId="217aede0-898e-4154-a3ea-af8af56e7adc" providerId="ADAL" clId="{9D06B19C-5279-4A3E-B8AF-F846BCAB4589}" dt="2020-02-03T15:39:10.712" v="75" actId="47"/>
        <pc:sldMkLst>
          <pc:docMk/>
          <pc:sldMk cId="1303758120" sldId="765"/>
        </pc:sldMkLst>
      </pc:sldChg>
      <pc:sldChg chg="modSp">
        <pc:chgData name="Sonali Jain" userId="217aede0-898e-4154-a3ea-af8af56e7adc" providerId="ADAL" clId="{9D06B19C-5279-4A3E-B8AF-F846BCAB4589}" dt="2020-02-03T16:16:52.094" v="235" actId="15"/>
        <pc:sldMkLst>
          <pc:docMk/>
          <pc:sldMk cId="738549338" sldId="766"/>
        </pc:sldMkLst>
        <pc:spChg chg="mod">
          <ac:chgData name="Sonali Jain" userId="217aede0-898e-4154-a3ea-af8af56e7adc" providerId="ADAL" clId="{9D06B19C-5279-4A3E-B8AF-F846BCAB4589}" dt="2020-02-03T16:16:52.094" v="235" actId="15"/>
          <ac:spMkLst>
            <pc:docMk/>
            <pc:sldMk cId="738549338" sldId="766"/>
            <ac:spMk id="3" creationId="{62C8AFD3-804B-4717-BCA8-13CE822E131A}"/>
          </ac:spMkLst>
        </pc:spChg>
        <pc:spChg chg="mod">
          <ac:chgData name="Sonali Jain" userId="217aede0-898e-4154-a3ea-af8af56e7adc" providerId="ADAL" clId="{9D06B19C-5279-4A3E-B8AF-F846BCAB4589}" dt="2020-02-03T16:16:15.665" v="226" actId="14100"/>
          <ac:spMkLst>
            <pc:docMk/>
            <pc:sldMk cId="738549338" sldId="766"/>
            <ac:spMk id="4" creationId="{FD4CD999-69C3-455A-B08C-99046790BA87}"/>
          </ac:spMkLst>
        </pc:spChg>
        <pc:spChg chg="mod">
          <ac:chgData name="Sonali Jain" userId="217aede0-898e-4154-a3ea-af8af56e7adc" providerId="ADAL" clId="{9D06B19C-5279-4A3E-B8AF-F846BCAB4589}" dt="2020-02-03T16:16:20.379" v="227" actId="14100"/>
          <ac:spMkLst>
            <pc:docMk/>
            <pc:sldMk cId="738549338" sldId="766"/>
            <ac:spMk id="5" creationId="{DFC16147-D47D-4106-BA23-5FD27C6BE812}"/>
          </ac:spMkLst>
        </pc:spChg>
        <pc:cxnChg chg="mod">
          <ac:chgData name="Sonali Jain" userId="217aede0-898e-4154-a3ea-af8af56e7adc" providerId="ADAL" clId="{9D06B19C-5279-4A3E-B8AF-F846BCAB4589}" dt="2020-02-03T16:16:23.438" v="228" actId="14100"/>
          <ac:cxnSpMkLst>
            <pc:docMk/>
            <pc:sldMk cId="738549338" sldId="766"/>
            <ac:cxnSpMk id="7" creationId="{D70CD0DD-DF2A-4E83-9356-DA868C657DE2}"/>
          </ac:cxnSpMkLst>
        </pc:cxnChg>
      </pc:sldChg>
      <pc:sldChg chg="addSp delSp modSp">
        <pc:chgData name="Sonali Jain" userId="217aede0-898e-4154-a3ea-af8af56e7adc" providerId="ADAL" clId="{9D06B19C-5279-4A3E-B8AF-F846BCAB4589}" dt="2020-02-03T15:45:17.723" v="107" actId="1076"/>
        <pc:sldMkLst>
          <pc:docMk/>
          <pc:sldMk cId="2087357357" sldId="767"/>
        </pc:sldMkLst>
        <pc:spChg chg="mod">
          <ac:chgData name="Sonali Jain" userId="217aede0-898e-4154-a3ea-af8af56e7adc" providerId="ADAL" clId="{9D06B19C-5279-4A3E-B8AF-F846BCAB4589}" dt="2020-02-03T15:45:10.973" v="104" actId="14100"/>
          <ac:spMkLst>
            <pc:docMk/>
            <pc:sldMk cId="2087357357" sldId="767"/>
            <ac:spMk id="4" creationId="{EEE0571E-B2FA-4947-80A1-A04F9A18E230}"/>
          </ac:spMkLst>
        </pc:spChg>
        <pc:spChg chg="add del">
          <ac:chgData name="Sonali Jain" userId="217aede0-898e-4154-a3ea-af8af56e7adc" providerId="ADAL" clId="{9D06B19C-5279-4A3E-B8AF-F846BCAB4589}" dt="2020-02-03T15:43:28.212" v="89" actId="478"/>
          <ac:spMkLst>
            <pc:docMk/>
            <pc:sldMk cId="2087357357" sldId="767"/>
            <ac:spMk id="5" creationId="{EC8150CC-6615-4428-9455-990675AE030A}"/>
          </ac:spMkLst>
        </pc:spChg>
        <pc:picChg chg="add mod">
          <ac:chgData name="Sonali Jain" userId="217aede0-898e-4154-a3ea-af8af56e7adc" providerId="ADAL" clId="{9D06B19C-5279-4A3E-B8AF-F846BCAB4589}" dt="2020-02-03T15:45:17.723" v="107" actId="1076"/>
          <ac:picMkLst>
            <pc:docMk/>
            <pc:sldMk cId="2087357357" sldId="767"/>
            <ac:picMk id="7" creationId="{79A6081A-C8B6-47A6-911B-43706389072A}"/>
          </ac:picMkLst>
        </pc:picChg>
      </pc:sldChg>
      <pc:sldChg chg="addSp modSp">
        <pc:chgData name="Sonali Jain" userId="217aede0-898e-4154-a3ea-af8af56e7adc" providerId="ADAL" clId="{9D06B19C-5279-4A3E-B8AF-F846BCAB4589}" dt="2020-02-03T16:20:44.179" v="257" actId="1076"/>
        <pc:sldMkLst>
          <pc:docMk/>
          <pc:sldMk cId="693185894" sldId="768"/>
        </pc:sldMkLst>
        <pc:spChg chg="mod">
          <ac:chgData name="Sonali Jain" userId="217aede0-898e-4154-a3ea-af8af56e7adc" providerId="ADAL" clId="{9D06B19C-5279-4A3E-B8AF-F846BCAB4589}" dt="2020-02-03T16:20:41.474" v="256" actId="123"/>
          <ac:spMkLst>
            <pc:docMk/>
            <pc:sldMk cId="693185894" sldId="768"/>
            <ac:spMk id="4" creationId="{D3430472-9748-4C32-AC9B-260163C0BA54}"/>
          </ac:spMkLst>
        </pc:spChg>
        <pc:picChg chg="add mod">
          <ac:chgData name="Sonali Jain" userId="217aede0-898e-4154-a3ea-af8af56e7adc" providerId="ADAL" clId="{9D06B19C-5279-4A3E-B8AF-F846BCAB4589}" dt="2020-02-03T16:20:44.179" v="257" actId="1076"/>
          <ac:picMkLst>
            <pc:docMk/>
            <pc:sldMk cId="693185894" sldId="768"/>
            <ac:picMk id="3074" creationId="{255C9915-E49A-4442-8BDB-257937809E16}"/>
          </ac:picMkLst>
        </pc:picChg>
      </pc:sldChg>
      <pc:sldChg chg="addSp delSp modSp">
        <pc:chgData name="Sonali Jain" userId="217aede0-898e-4154-a3ea-af8af56e7adc" providerId="ADAL" clId="{9D06B19C-5279-4A3E-B8AF-F846BCAB4589}" dt="2020-02-03T16:20:29.339" v="254" actId="123"/>
        <pc:sldMkLst>
          <pc:docMk/>
          <pc:sldMk cId="1594792732" sldId="769"/>
        </pc:sldMkLst>
        <pc:spChg chg="mod">
          <ac:chgData name="Sonali Jain" userId="217aede0-898e-4154-a3ea-af8af56e7adc" providerId="ADAL" clId="{9D06B19C-5279-4A3E-B8AF-F846BCAB4589}" dt="2020-02-03T16:20:29.339" v="254" actId="123"/>
          <ac:spMkLst>
            <pc:docMk/>
            <pc:sldMk cId="1594792732" sldId="769"/>
            <ac:spMk id="4" creationId="{D3430472-9748-4C32-AC9B-260163C0BA54}"/>
          </ac:spMkLst>
        </pc:spChg>
        <pc:picChg chg="add mod">
          <ac:chgData name="Sonali Jain" userId="217aede0-898e-4154-a3ea-af8af56e7adc" providerId="ADAL" clId="{9D06B19C-5279-4A3E-B8AF-F846BCAB4589}" dt="2020-02-03T16:20:23.500" v="252" actId="14100"/>
          <ac:picMkLst>
            <pc:docMk/>
            <pc:sldMk cId="1594792732" sldId="769"/>
            <ac:picMk id="5" creationId="{DB6C876F-BB5E-4709-B210-CC0255109522}"/>
          </ac:picMkLst>
        </pc:picChg>
        <pc:picChg chg="add del mod">
          <ac:chgData name="Sonali Jain" userId="217aede0-898e-4154-a3ea-af8af56e7adc" providerId="ADAL" clId="{9D06B19C-5279-4A3E-B8AF-F846BCAB4589}" dt="2020-02-03T16:17:54.569" v="240"/>
          <ac:picMkLst>
            <pc:docMk/>
            <pc:sldMk cId="1594792732" sldId="769"/>
            <ac:picMk id="2050" creationId="{5EC5A61E-8F0E-4954-8FD2-59EADD164993}"/>
          </ac:picMkLst>
        </pc:picChg>
      </pc:sldChg>
      <pc:sldChg chg="addSp delSp modSp add mod setBg modAnim">
        <pc:chgData name="Sonali Jain" userId="217aede0-898e-4154-a3ea-af8af56e7adc" providerId="ADAL" clId="{9D06B19C-5279-4A3E-B8AF-F846BCAB4589}" dt="2020-02-03T16:23:29.299" v="279"/>
        <pc:sldMkLst>
          <pc:docMk/>
          <pc:sldMk cId="2655333594" sldId="826"/>
        </pc:sldMkLst>
        <pc:spChg chg="mod ord">
          <ac:chgData name="Sonali Jain" userId="217aede0-898e-4154-a3ea-af8af56e7adc" providerId="ADAL" clId="{9D06B19C-5279-4A3E-B8AF-F846BCAB4589}" dt="2020-02-03T16:22:06.702" v="265" actId="14100"/>
          <ac:spMkLst>
            <pc:docMk/>
            <pc:sldMk cId="2655333594" sldId="826"/>
            <ac:spMk id="2" creationId="{148AC820-6104-4001-A6BE-CA3CF8C5CFED}"/>
          </ac:spMkLst>
        </pc:spChg>
        <pc:spChg chg="mod">
          <ac:chgData name="Sonali Jain" userId="217aede0-898e-4154-a3ea-af8af56e7adc" providerId="ADAL" clId="{9D06B19C-5279-4A3E-B8AF-F846BCAB4589}" dt="2020-02-03T16:21:55.160" v="262" actId="26606"/>
          <ac:spMkLst>
            <pc:docMk/>
            <pc:sldMk cId="2655333594" sldId="826"/>
            <ac:spMk id="3" creationId="{01DC0368-95E0-4DB4-B782-4A73E220D3EF}"/>
          </ac:spMkLst>
        </pc:spChg>
        <pc:spChg chg="mod">
          <ac:chgData name="Sonali Jain" userId="217aede0-898e-4154-a3ea-af8af56e7adc" providerId="ADAL" clId="{9D06B19C-5279-4A3E-B8AF-F846BCAB4589}" dt="2020-02-03T16:21:55.160" v="262" actId="26606"/>
          <ac:spMkLst>
            <pc:docMk/>
            <pc:sldMk cId="2655333594" sldId="826"/>
            <ac:spMk id="6" creationId="{E096C9A8-024E-48A3-8411-75BFC7B53C1B}"/>
          </ac:spMkLst>
        </pc:spChg>
        <pc:spChg chg="mod">
          <ac:chgData name="Sonali Jain" userId="217aede0-898e-4154-a3ea-af8af56e7adc" providerId="ADAL" clId="{9D06B19C-5279-4A3E-B8AF-F846BCAB4589}" dt="2020-02-03T16:22:12.028" v="266" actId="14100"/>
          <ac:spMkLst>
            <pc:docMk/>
            <pc:sldMk cId="2655333594" sldId="826"/>
            <ac:spMk id="7" creationId="{8633E4CD-356D-4275-9F71-9D6AECC917AF}"/>
          </ac:spMkLst>
        </pc:spChg>
        <pc:picChg chg="del">
          <ac:chgData name="Sonali Jain" userId="217aede0-898e-4154-a3ea-af8af56e7adc" providerId="ADAL" clId="{9D06B19C-5279-4A3E-B8AF-F846BCAB4589}" dt="2020-02-03T15:39:37.609" v="76" actId="478"/>
          <ac:picMkLst>
            <pc:docMk/>
            <pc:sldMk cId="2655333594" sldId="826"/>
            <ac:picMk id="5" creationId="{37B1A06E-9A48-4E3C-B163-1B9738CFFA9D}"/>
          </ac:picMkLst>
        </pc:picChg>
        <pc:picChg chg="add mod ord">
          <ac:chgData name="Sonali Jain" userId="217aede0-898e-4154-a3ea-af8af56e7adc" providerId="ADAL" clId="{9D06B19C-5279-4A3E-B8AF-F846BCAB4589}" dt="2020-02-03T16:22:42.249" v="273"/>
          <ac:picMkLst>
            <pc:docMk/>
            <pc:sldMk cId="2655333594" sldId="826"/>
            <ac:picMk id="4098" creationId="{1F8BFB23-6216-49C7-8E87-000B5A502BCF}"/>
          </ac:picMkLst>
        </pc:picChg>
        <pc:cxnChg chg="add del">
          <ac:chgData name="Sonali Jain" userId="217aede0-898e-4154-a3ea-af8af56e7adc" providerId="ADAL" clId="{9D06B19C-5279-4A3E-B8AF-F846BCAB4589}" dt="2020-02-03T16:21:55.160" v="262" actId="26606"/>
          <ac:cxnSpMkLst>
            <pc:docMk/>
            <pc:sldMk cId="2655333594" sldId="826"/>
            <ac:cxnSpMk id="71" creationId="{E4A809D5-3600-46D4-A466-67F2349A54FB}"/>
          </ac:cxnSpMkLst>
        </pc:cxnChg>
      </pc:sldChg>
      <pc:sldChg chg="addSp modSp add">
        <pc:chgData name="Sonali Jain" userId="217aede0-898e-4154-a3ea-af8af56e7adc" providerId="ADAL" clId="{9D06B19C-5279-4A3E-B8AF-F846BCAB4589}" dt="2020-02-03T15:57:28.773" v="203" actId="14100"/>
        <pc:sldMkLst>
          <pc:docMk/>
          <pc:sldMk cId="2123142593" sldId="827"/>
        </pc:sldMkLst>
        <pc:spChg chg="mod">
          <ac:chgData name="Sonali Jain" userId="217aede0-898e-4154-a3ea-af8af56e7adc" providerId="ADAL" clId="{9D06B19C-5279-4A3E-B8AF-F846BCAB4589}" dt="2020-02-03T15:45:52.794" v="142" actId="20577"/>
          <ac:spMkLst>
            <pc:docMk/>
            <pc:sldMk cId="2123142593" sldId="827"/>
            <ac:spMk id="2" creationId="{9DBFA366-8E33-4DE6-87C7-186C2C11C711}"/>
          </ac:spMkLst>
        </pc:spChg>
        <pc:spChg chg="mod">
          <ac:chgData name="Sonali Jain" userId="217aede0-898e-4154-a3ea-af8af56e7adc" providerId="ADAL" clId="{9D06B19C-5279-4A3E-B8AF-F846BCAB4589}" dt="2020-02-03T15:57:24.574" v="202" actId="1076"/>
          <ac:spMkLst>
            <pc:docMk/>
            <pc:sldMk cId="2123142593" sldId="827"/>
            <ac:spMk id="4" creationId="{27CD0335-DEB8-4773-864C-6D34CDBBE88D}"/>
          </ac:spMkLst>
        </pc:spChg>
        <pc:picChg chg="add mod">
          <ac:chgData name="Sonali Jain" userId="217aede0-898e-4154-a3ea-af8af56e7adc" providerId="ADAL" clId="{9D06B19C-5279-4A3E-B8AF-F846BCAB4589}" dt="2020-02-03T15:57:28.773" v="203" actId="14100"/>
          <ac:picMkLst>
            <pc:docMk/>
            <pc:sldMk cId="2123142593" sldId="827"/>
            <ac:picMk id="6" creationId="{45FE3691-0F48-4714-A6CA-F52D39D2345C}"/>
          </ac:picMkLst>
        </pc:picChg>
      </pc:sldChg>
      <pc:sldChg chg="modSp add">
        <pc:chgData name="Sonali Jain" userId="217aede0-898e-4154-a3ea-af8af56e7adc" providerId="ADAL" clId="{9D06B19C-5279-4A3E-B8AF-F846BCAB4589}" dt="2020-02-03T15:54:03.858" v="198" actId="113"/>
        <pc:sldMkLst>
          <pc:docMk/>
          <pc:sldMk cId="3219046048" sldId="828"/>
        </pc:sldMkLst>
        <pc:spChg chg="mod">
          <ac:chgData name="Sonali Jain" userId="217aede0-898e-4154-a3ea-af8af56e7adc" providerId="ADAL" clId="{9D06B19C-5279-4A3E-B8AF-F846BCAB4589}" dt="2020-02-03T15:53:28.475" v="196" actId="20577"/>
          <ac:spMkLst>
            <pc:docMk/>
            <pc:sldMk cId="3219046048" sldId="828"/>
            <ac:spMk id="2" creationId="{DC64D1C7-4979-4E9F-B2E2-6E23981D225B}"/>
          </ac:spMkLst>
        </pc:spChg>
        <pc:spChg chg="mod">
          <ac:chgData name="Sonali Jain" userId="217aede0-898e-4154-a3ea-af8af56e7adc" providerId="ADAL" clId="{9D06B19C-5279-4A3E-B8AF-F846BCAB4589}" dt="2020-02-03T15:54:03.858" v="198" actId="113"/>
          <ac:spMkLst>
            <pc:docMk/>
            <pc:sldMk cId="3219046048" sldId="828"/>
            <ac:spMk id="4" creationId="{20C33BFA-A221-4220-91FD-9ED05C4D190B}"/>
          </ac:spMkLst>
        </pc:spChg>
      </pc:sldChg>
      <pc:sldMasterChg chg="modSp">
        <pc:chgData name="Sonali Jain" userId="217aede0-898e-4154-a3ea-af8af56e7adc" providerId="ADAL" clId="{9D06B19C-5279-4A3E-B8AF-F846BCAB4589}" dt="2020-02-03T08:28:52.899" v="33" actId="20577"/>
        <pc:sldMasterMkLst>
          <pc:docMk/>
          <pc:sldMasterMk cId="2167971415" sldId="2147483745"/>
        </pc:sldMasterMkLst>
        <pc:spChg chg="mod">
          <ac:chgData name="Sonali Jain" userId="217aede0-898e-4154-a3ea-af8af56e7adc" providerId="ADAL" clId="{9D06B19C-5279-4A3E-B8AF-F846BCAB4589}" dt="2020-02-03T08:28:52.899" v="33" actId="20577"/>
          <ac:spMkLst>
            <pc:docMk/>
            <pc:sldMasterMk cId="2167971415" sldId="2147483745"/>
            <ac:spMk id="4" creationId="{588072A5-439F-4750-8D43-6184C6396837}"/>
          </ac:spMkLst>
        </pc:spChg>
      </pc:sldMasterChg>
    </pc:docChg>
  </pc:docChgLst>
  <pc:docChgLst>
    <pc:chgData name="Sumit" userId="647f076fef08335e" providerId="OrgId" clId="{E94EC0B3-2C86-4CAA-9E69-73511E576B9C}"/>
    <pc:docChg chg="undo custSel mod addSld delSld modSld sldOrd">
      <pc:chgData name="Sumit" userId="647f076fef08335e" providerId="OrgId" clId="{E94EC0B3-2C86-4CAA-9E69-73511E576B9C}" dt="2020-02-04T04:44:46.703" v="779" actId="1076"/>
      <pc:docMkLst>
        <pc:docMk/>
      </pc:docMkLst>
      <pc:sldChg chg="delSp">
        <pc:chgData name="Sumit" userId="647f076fef08335e" providerId="OrgId" clId="{E94EC0B3-2C86-4CAA-9E69-73511E576B9C}" dt="2020-02-03T16:35:08.260" v="1" actId="478"/>
        <pc:sldMkLst>
          <pc:docMk/>
          <pc:sldMk cId="1357177292" sldId="763"/>
        </pc:sldMkLst>
        <pc:spChg chg="del">
          <ac:chgData name="Sumit" userId="647f076fef08335e" providerId="OrgId" clId="{E94EC0B3-2C86-4CAA-9E69-73511E576B9C}" dt="2020-02-03T16:35:03.459" v="0" actId="478"/>
          <ac:spMkLst>
            <pc:docMk/>
            <pc:sldMk cId="1357177292" sldId="763"/>
            <ac:spMk id="2" creationId="{991836A2-DE5E-4170-8D7A-E7A761BD6A02}"/>
          </ac:spMkLst>
        </pc:spChg>
        <pc:spChg chg="del">
          <ac:chgData name="Sumit" userId="647f076fef08335e" providerId="OrgId" clId="{E94EC0B3-2C86-4CAA-9E69-73511E576B9C}" dt="2020-02-03T16:35:08.260" v="1" actId="478"/>
          <ac:spMkLst>
            <pc:docMk/>
            <pc:sldMk cId="1357177292" sldId="763"/>
            <ac:spMk id="4" creationId="{8391D66F-9A01-4C4B-BBB5-53550FDC4489}"/>
          </ac:spMkLst>
        </pc:spChg>
      </pc:sldChg>
      <pc:sldChg chg="modSp">
        <pc:chgData name="Sumit" userId="647f076fef08335e" providerId="OrgId" clId="{E94EC0B3-2C86-4CAA-9E69-73511E576B9C}" dt="2020-02-03T17:02:34.872" v="656" actId="6549"/>
        <pc:sldMkLst>
          <pc:docMk/>
          <pc:sldMk cId="1619525806" sldId="820"/>
        </pc:sldMkLst>
        <pc:spChg chg="mod">
          <ac:chgData name="Sumit" userId="647f076fef08335e" providerId="OrgId" clId="{E94EC0B3-2C86-4CAA-9E69-73511E576B9C}" dt="2020-02-03T17:02:34.872" v="656" actId="6549"/>
          <ac:spMkLst>
            <pc:docMk/>
            <pc:sldMk cId="1619525806" sldId="820"/>
            <ac:spMk id="7" creationId="{ECA2EB8E-39F1-4AD4-A9A9-4896F9479D4D}"/>
          </ac:spMkLst>
        </pc:spChg>
      </pc:sldChg>
      <pc:sldChg chg="addSp delSp modSp add mod ord setBg">
        <pc:chgData name="Sumit" userId="647f076fef08335e" providerId="OrgId" clId="{E94EC0B3-2C86-4CAA-9E69-73511E576B9C}" dt="2020-02-03T16:56:47.025" v="444"/>
        <pc:sldMkLst>
          <pc:docMk/>
          <pc:sldMk cId="3896837957" sldId="872"/>
        </pc:sldMkLst>
        <pc:spChg chg="del">
          <ac:chgData name="Sumit" userId="647f076fef08335e" providerId="OrgId" clId="{E94EC0B3-2C86-4CAA-9E69-73511E576B9C}" dt="2020-02-03T16:39:19.067" v="3"/>
          <ac:spMkLst>
            <pc:docMk/>
            <pc:sldMk cId="3896837957" sldId="872"/>
            <ac:spMk id="2" creationId="{2146CAF8-1BB6-4FF3-89F1-EBA30A29AAAE}"/>
          </ac:spMkLst>
        </pc:spChg>
        <pc:spChg chg="del">
          <ac:chgData name="Sumit" userId="647f076fef08335e" providerId="OrgId" clId="{E94EC0B3-2C86-4CAA-9E69-73511E576B9C}" dt="2020-02-03T16:39:19.067" v="3"/>
          <ac:spMkLst>
            <pc:docMk/>
            <pc:sldMk cId="3896837957" sldId="872"/>
            <ac:spMk id="3" creationId="{75BFC3ED-1FD7-4D42-B9C4-CD7AFB75DF76}"/>
          </ac:spMkLst>
        </pc:spChg>
        <pc:spChg chg="del">
          <ac:chgData name="Sumit" userId="647f076fef08335e" providerId="OrgId" clId="{E94EC0B3-2C86-4CAA-9E69-73511E576B9C}" dt="2020-02-03T16:39:19.067" v="3"/>
          <ac:spMkLst>
            <pc:docMk/>
            <pc:sldMk cId="3896837957" sldId="872"/>
            <ac:spMk id="4" creationId="{6B9E1515-522E-42FC-BC95-C328CBF864C8}"/>
          </ac:spMkLst>
        </pc:spChg>
        <pc:spChg chg="del">
          <ac:chgData name="Sumit" userId="647f076fef08335e" providerId="OrgId" clId="{E94EC0B3-2C86-4CAA-9E69-73511E576B9C}" dt="2020-02-03T16:39:19.067" v="3"/>
          <ac:spMkLst>
            <pc:docMk/>
            <pc:sldMk cId="3896837957" sldId="872"/>
            <ac:spMk id="5" creationId="{32F46DB3-1BE0-4531-B71E-01F71F9D955A}"/>
          </ac:spMkLst>
        </pc:spChg>
        <pc:spChg chg="add mod">
          <ac:chgData name="Sumit" userId="647f076fef08335e" providerId="OrgId" clId="{E94EC0B3-2C86-4CAA-9E69-73511E576B9C}" dt="2020-02-03T16:55:19.047" v="440" actId="1076"/>
          <ac:spMkLst>
            <pc:docMk/>
            <pc:sldMk cId="3896837957" sldId="872"/>
            <ac:spMk id="7" creationId="{742584F4-CD2C-475A-9973-653C69EFDDAD}"/>
          </ac:spMkLst>
        </pc:spChg>
        <pc:spChg chg="add del mod">
          <ac:chgData name="Sumit" userId="647f076fef08335e" providerId="OrgId" clId="{E94EC0B3-2C86-4CAA-9E69-73511E576B9C}" dt="2020-02-03T16:43:06.754" v="39" actId="478"/>
          <ac:spMkLst>
            <pc:docMk/>
            <pc:sldMk cId="3896837957" sldId="872"/>
            <ac:spMk id="8" creationId="{1D0AC9F5-C0AD-424C-A5E8-CEC12833C809}"/>
          </ac:spMkLst>
        </pc:spChg>
        <pc:spChg chg="add del mod ord">
          <ac:chgData name="Sumit" userId="647f076fef08335e" providerId="OrgId" clId="{E94EC0B3-2C86-4CAA-9E69-73511E576B9C}" dt="2020-02-03T16:55:26.917" v="441" actId="1076"/>
          <ac:spMkLst>
            <pc:docMk/>
            <pc:sldMk cId="3896837957" sldId="872"/>
            <ac:spMk id="9" creationId="{691CCEAA-3E19-40FB-8C03-FD9E3B6208DF}"/>
          </ac:spMkLst>
        </pc:spChg>
        <pc:spChg chg="add">
          <ac:chgData name="Sumit" userId="647f076fef08335e" providerId="OrgId" clId="{E94EC0B3-2C86-4CAA-9E69-73511E576B9C}" dt="2020-02-03T16:55:07.337" v="439" actId="26606"/>
          <ac:spMkLst>
            <pc:docMk/>
            <pc:sldMk cId="3896837957" sldId="872"/>
            <ac:spMk id="15" creationId="{C607803A-4E99-444E-94F7-8785CDDF5849}"/>
          </ac:spMkLst>
        </pc:spChg>
        <pc:spChg chg="add del">
          <ac:chgData name="Sumit" userId="647f076fef08335e" providerId="OrgId" clId="{E94EC0B3-2C86-4CAA-9E69-73511E576B9C}" dt="2020-02-03T16:43:40.487" v="42" actId="26606"/>
          <ac:spMkLst>
            <pc:docMk/>
            <pc:sldMk cId="3896837957" sldId="872"/>
            <ac:spMk id="16" creationId="{46C2E80F-49A6-4372-B103-219D417A55ED}"/>
          </ac:spMkLst>
        </pc:spChg>
        <pc:spChg chg="add">
          <ac:chgData name="Sumit" userId="647f076fef08335e" providerId="OrgId" clId="{E94EC0B3-2C86-4CAA-9E69-73511E576B9C}" dt="2020-02-03T16:55:07.337" v="439" actId="26606"/>
          <ac:spMkLst>
            <pc:docMk/>
            <pc:sldMk cId="3896837957" sldId="872"/>
            <ac:spMk id="17" creationId="{2989BE6A-C309-418E-8ADD-1616A980570D}"/>
          </ac:spMkLst>
        </pc:spChg>
        <pc:graphicFrameChg chg="add del">
          <ac:chgData name="Sumit" userId="647f076fef08335e" providerId="OrgId" clId="{E94EC0B3-2C86-4CAA-9E69-73511E576B9C}" dt="2020-02-03T16:43:40.487" v="42" actId="26606"/>
          <ac:graphicFrameMkLst>
            <pc:docMk/>
            <pc:sldMk cId="3896837957" sldId="872"/>
            <ac:graphicFrameMk id="11" creationId="{D1CF2318-11D8-4693-8F79-2A27B96F10B9}"/>
          </ac:graphicFrameMkLst>
        </pc:graphicFrameChg>
        <pc:picChg chg="add del mod">
          <ac:chgData name="Sumit" userId="647f076fef08335e" providerId="OrgId" clId="{E94EC0B3-2C86-4CAA-9E69-73511E576B9C}" dt="2020-02-03T16:39:45.549" v="7" actId="478"/>
          <ac:picMkLst>
            <pc:docMk/>
            <pc:sldMk cId="3896837957" sldId="872"/>
            <ac:picMk id="6" creationId="{7B77EA31-2B42-4B35-A973-A16AD38372A6}"/>
          </ac:picMkLst>
        </pc:picChg>
        <pc:picChg chg="add mod">
          <ac:chgData name="Sumit" userId="647f076fef08335e" providerId="OrgId" clId="{E94EC0B3-2C86-4CAA-9E69-73511E576B9C}" dt="2020-02-03T16:55:07.337" v="439" actId="26606"/>
          <ac:picMkLst>
            <pc:docMk/>
            <pc:sldMk cId="3896837957" sldId="872"/>
            <ac:picMk id="10" creationId="{7602ED0D-C44E-4F13-A567-33AB42FFAF05}"/>
          </ac:picMkLst>
        </pc:picChg>
      </pc:sldChg>
      <pc:sldChg chg="delSp modSp add">
        <pc:chgData name="Sumit" userId="647f076fef08335e" providerId="OrgId" clId="{E94EC0B3-2C86-4CAA-9E69-73511E576B9C}" dt="2020-02-03T17:17:05.762" v="691" actId="255"/>
        <pc:sldMkLst>
          <pc:docMk/>
          <pc:sldMk cId="2066853852" sldId="873"/>
        </pc:sldMkLst>
        <pc:spChg chg="mod">
          <ac:chgData name="Sumit" userId="647f076fef08335e" providerId="OrgId" clId="{E94EC0B3-2C86-4CAA-9E69-73511E576B9C}" dt="2020-02-03T16:47:18.823" v="51" actId="20577"/>
          <ac:spMkLst>
            <pc:docMk/>
            <pc:sldMk cId="2066853852" sldId="873"/>
            <ac:spMk id="2" creationId="{40FA70B0-4A19-47E5-8AE7-6B3968B59FD3}"/>
          </ac:spMkLst>
        </pc:spChg>
        <pc:spChg chg="del">
          <ac:chgData name="Sumit" userId="647f076fef08335e" providerId="OrgId" clId="{E94EC0B3-2C86-4CAA-9E69-73511E576B9C}" dt="2020-02-03T16:47:25.205" v="52" actId="478"/>
          <ac:spMkLst>
            <pc:docMk/>
            <pc:sldMk cId="2066853852" sldId="873"/>
            <ac:spMk id="3" creationId="{5B3A73C3-1C5A-4F46-9160-692EEE2DA69E}"/>
          </ac:spMkLst>
        </pc:spChg>
        <pc:spChg chg="mod">
          <ac:chgData name="Sumit" userId="647f076fef08335e" providerId="OrgId" clId="{E94EC0B3-2C86-4CAA-9E69-73511E576B9C}" dt="2020-02-03T17:17:05.762" v="691" actId="255"/>
          <ac:spMkLst>
            <pc:docMk/>
            <pc:sldMk cId="2066853852" sldId="873"/>
            <ac:spMk id="4" creationId="{E928A62C-683C-4E68-9F20-6F75A6D3C79C}"/>
          </ac:spMkLst>
        </pc:spChg>
      </pc:sldChg>
      <pc:sldChg chg="addSp delSp modSp add ord modAnim">
        <pc:chgData name="Sumit" userId="647f076fef08335e" providerId="OrgId" clId="{E94EC0B3-2C86-4CAA-9E69-73511E576B9C}" dt="2020-02-04T04:44:46.703" v="779" actId="1076"/>
        <pc:sldMkLst>
          <pc:docMk/>
          <pc:sldMk cId="1790965145" sldId="874"/>
        </pc:sldMkLst>
        <pc:spChg chg="mod">
          <ac:chgData name="Sumit" userId="647f076fef08335e" providerId="OrgId" clId="{E94EC0B3-2C86-4CAA-9E69-73511E576B9C}" dt="2020-02-03T17:00:17.401" v="504" actId="20577"/>
          <ac:spMkLst>
            <pc:docMk/>
            <pc:sldMk cId="1790965145" sldId="874"/>
            <ac:spMk id="2" creationId="{54C535AA-9C20-4DFB-8405-05558B0CE778}"/>
          </ac:spMkLst>
        </pc:spChg>
        <pc:spChg chg="del">
          <ac:chgData name="Sumit" userId="647f076fef08335e" providerId="OrgId" clId="{E94EC0B3-2C86-4CAA-9E69-73511E576B9C}" dt="2020-02-03T16:58:50.068" v="487" actId="478"/>
          <ac:spMkLst>
            <pc:docMk/>
            <pc:sldMk cId="1790965145" sldId="874"/>
            <ac:spMk id="3" creationId="{1EDAE1BC-EB81-4CF3-9C14-5DB51458923D}"/>
          </ac:spMkLst>
        </pc:spChg>
        <pc:spChg chg="mod">
          <ac:chgData name="Sumit" userId="647f076fef08335e" providerId="OrgId" clId="{E94EC0B3-2C86-4CAA-9E69-73511E576B9C}" dt="2020-02-04T04:44:21.436" v="773" actId="14100"/>
          <ac:spMkLst>
            <pc:docMk/>
            <pc:sldMk cId="1790965145" sldId="874"/>
            <ac:spMk id="4" creationId="{E489AD7D-29F5-4EF6-8EC7-0EFA95DB55F8}"/>
          </ac:spMkLst>
        </pc:spChg>
        <pc:spChg chg="add mod">
          <ac:chgData name="Sumit" userId="647f076fef08335e" providerId="OrgId" clId="{E94EC0B3-2C86-4CAA-9E69-73511E576B9C}" dt="2020-02-04T04:44:46.703" v="779" actId="1076"/>
          <ac:spMkLst>
            <pc:docMk/>
            <pc:sldMk cId="1790965145" sldId="874"/>
            <ac:spMk id="5" creationId="{EF60E6E2-6BDB-418E-8F6F-6834C54DA002}"/>
          </ac:spMkLst>
        </pc:spChg>
        <pc:spChg chg="add del mod">
          <ac:chgData name="Sumit" userId="647f076fef08335e" providerId="OrgId" clId="{E94EC0B3-2C86-4CAA-9E69-73511E576B9C}" dt="2020-02-04T04:43:11.289" v="763"/>
          <ac:spMkLst>
            <pc:docMk/>
            <pc:sldMk cId="1790965145" sldId="874"/>
            <ac:spMk id="6" creationId="{090F7697-4AE9-41BC-8AF7-4CE723DB04A0}"/>
          </ac:spMkLst>
        </pc:spChg>
      </pc:sldChg>
      <pc:sldChg chg="add del">
        <pc:chgData name="Sumit" userId="647f076fef08335e" providerId="OrgId" clId="{E94EC0B3-2C86-4CAA-9E69-73511E576B9C}" dt="2020-02-03T17:02:44.911" v="658" actId="47"/>
        <pc:sldMkLst>
          <pc:docMk/>
          <pc:sldMk cId="1578544335" sldId="875"/>
        </pc:sldMkLst>
      </pc:sldChg>
      <pc:sldChg chg="delSp modSp add">
        <pc:chgData name="Sumit" userId="647f076fef08335e" providerId="OrgId" clId="{E94EC0B3-2C86-4CAA-9E69-73511E576B9C}" dt="2020-02-03T17:17:53.516" v="698" actId="1076"/>
        <pc:sldMkLst>
          <pc:docMk/>
          <pc:sldMk cId="3038319765" sldId="875"/>
        </pc:sldMkLst>
        <pc:spChg chg="mod">
          <ac:chgData name="Sumit" userId="647f076fef08335e" providerId="OrgId" clId="{E94EC0B3-2C86-4CAA-9E69-73511E576B9C}" dt="2020-02-03T17:02:59.790" v="660"/>
          <ac:spMkLst>
            <pc:docMk/>
            <pc:sldMk cId="3038319765" sldId="875"/>
            <ac:spMk id="2" creationId="{DC719E5A-60C1-4E0F-83EF-AF2B3B46E54E}"/>
          </ac:spMkLst>
        </pc:spChg>
        <pc:spChg chg="del">
          <ac:chgData name="Sumit" userId="647f076fef08335e" providerId="OrgId" clId="{E94EC0B3-2C86-4CAA-9E69-73511E576B9C}" dt="2020-02-03T17:03:06.276" v="661" actId="478"/>
          <ac:spMkLst>
            <pc:docMk/>
            <pc:sldMk cId="3038319765" sldId="875"/>
            <ac:spMk id="3" creationId="{7C77AD4E-9F71-4B04-83A8-AEF3F58C43D1}"/>
          </ac:spMkLst>
        </pc:spChg>
        <pc:spChg chg="mod">
          <ac:chgData name="Sumit" userId="647f076fef08335e" providerId="OrgId" clId="{E94EC0B3-2C86-4CAA-9E69-73511E576B9C}" dt="2020-02-03T17:17:53.516" v="698" actId="1076"/>
          <ac:spMkLst>
            <pc:docMk/>
            <pc:sldMk cId="3038319765" sldId="875"/>
            <ac:spMk id="4" creationId="{4CE5AC35-91B2-46B6-A398-AD1ADC9597D6}"/>
          </ac:spMkLst>
        </pc:spChg>
      </pc:sldChg>
      <pc:sldChg chg="addSp delSp modSp add">
        <pc:chgData name="Sumit" userId="647f076fef08335e" providerId="OrgId" clId="{E94EC0B3-2C86-4CAA-9E69-73511E576B9C}" dt="2020-02-03T17:45:04.785" v="758" actId="1076"/>
        <pc:sldMkLst>
          <pc:docMk/>
          <pc:sldMk cId="3969872279" sldId="876"/>
        </pc:sldMkLst>
        <pc:spChg chg="mod">
          <ac:chgData name="Sumit" userId="647f076fef08335e" providerId="OrgId" clId="{E94EC0B3-2C86-4CAA-9E69-73511E576B9C}" dt="2020-02-03T17:15:45.300" v="681" actId="20577"/>
          <ac:spMkLst>
            <pc:docMk/>
            <pc:sldMk cId="3969872279" sldId="876"/>
            <ac:spMk id="2" creationId="{6543F0C4-86CF-4579-B171-FB9A06874C8D}"/>
          </ac:spMkLst>
        </pc:spChg>
        <pc:spChg chg="del">
          <ac:chgData name="Sumit" userId="647f076fef08335e" providerId="OrgId" clId="{E94EC0B3-2C86-4CAA-9E69-73511E576B9C}" dt="2020-02-03T17:15:50.280" v="682" actId="478"/>
          <ac:spMkLst>
            <pc:docMk/>
            <pc:sldMk cId="3969872279" sldId="876"/>
            <ac:spMk id="3" creationId="{EDEB1535-AB00-410E-A032-2AEAB704CD7C}"/>
          </ac:spMkLst>
        </pc:spChg>
        <pc:spChg chg="mod">
          <ac:chgData name="Sumit" userId="647f076fef08335e" providerId="OrgId" clId="{E94EC0B3-2C86-4CAA-9E69-73511E576B9C}" dt="2020-02-03T17:18:05.921" v="699" actId="255"/>
          <ac:spMkLst>
            <pc:docMk/>
            <pc:sldMk cId="3969872279" sldId="876"/>
            <ac:spMk id="4" creationId="{477D78C1-491C-4748-A7B2-F19F258D6DEE}"/>
          </ac:spMkLst>
        </pc:spChg>
        <pc:picChg chg="add del mod">
          <ac:chgData name="Sumit" userId="647f076fef08335e" providerId="OrgId" clId="{E94EC0B3-2C86-4CAA-9E69-73511E576B9C}" dt="2020-02-03T17:36:03.376" v="750" actId="478"/>
          <ac:picMkLst>
            <pc:docMk/>
            <pc:sldMk cId="3969872279" sldId="876"/>
            <ac:picMk id="5" creationId="{C5E8B4CE-CD6D-4D38-A8D5-407503AC2E7D}"/>
          </ac:picMkLst>
        </pc:picChg>
        <pc:picChg chg="add del mod">
          <ac:chgData name="Sumit" userId="647f076fef08335e" providerId="OrgId" clId="{E94EC0B3-2C86-4CAA-9E69-73511E576B9C}" dt="2020-02-03T17:36:17.821" v="753" actId="478"/>
          <ac:picMkLst>
            <pc:docMk/>
            <pc:sldMk cId="3969872279" sldId="876"/>
            <ac:picMk id="6" creationId="{2712193C-BB01-490C-AA0C-559FB09F68DE}"/>
          </ac:picMkLst>
        </pc:picChg>
        <pc:picChg chg="add del mod">
          <ac:chgData name="Sumit" userId="647f076fef08335e" providerId="OrgId" clId="{E94EC0B3-2C86-4CAA-9E69-73511E576B9C}" dt="2020-02-03T17:43:13.095" v="754" actId="478"/>
          <ac:picMkLst>
            <pc:docMk/>
            <pc:sldMk cId="3969872279" sldId="876"/>
            <ac:picMk id="7" creationId="{4ABBD6C6-32DA-46AE-A3FF-7C47C500CAE9}"/>
          </ac:picMkLst>
        </pc:picChg>
        <pc:picChg chg="add mod">
          <ac:chgData name="Sumit" userId="647f076fef08335e" providerId="OrgId" clId="{E94EC0B3-2C86-4CAA-9E69-73511E576B9C}" dt="2020-02-03T17:43:18.060" v="756" actId="1076"/>
          <ac:picMkLst>
            <pc:docMk/>
            <pc:sldMk cId="3969872279" sldId="876"/>
            <ac:picMk id="8" creationId="{D98FBCD5-2B7F-477C-BF73-9697F597715B}"/>
          </ac:picMkLst>
        </pc:picChg>
        <pc:picChg chg="add mod">
          <ac:chgData name="Sumit" userId="647f076fef08335e" providerId="OrgId" clId="{E94EC0B3-2C86-4CAA-9E69-73511E576B9C}" dt="2020-02-03T17:45:04.785" v="758" actId="1076"/>
          <ac:picMkLst>
            <pc:docMk/>
            <pc:sldMk cId="3969872279" sldId="876"/>
            <ac:picMk id="9" creationId="{3094E4F7-C0D6-4E6B-B878-6287ED0C531E}"/>
          </ac:picMkLst>
        </pc:picChg>
      </pc:sldChg>
      <pc:sldChg chg="addSp delSp modSp add mod setBg">
        <pc:chgData name="Sumit" userId="647f076fef08335e" providerId="OrgId" clId="{E94EC0B3-2C86-4CAA-9E69-73511E576B9C}" dt="2020-02-03T17:24:55.479" v="749" actId="20577"/>
        <pc:sldMkLst>
          <pc:docMk/>
          <pc:sldMk cId="3279443326" sldId="877"/>
        </pc:sldMkLst>
        <pc:spChg chg="mod">
          <ac:chgData name="Sumit" userId="647f076fef08335e" providerId="OrgId" clId="{E94EC0B3-2C86-4CAA-9E69-73511E576B9C}" dt="2020-02-03T17:24:55.479" v="749" actId="20577"/>
          <ac:spMkLst>
            <pc:docMk/>
            <pc:sldMk cId="3279443326" sldId="877"/>
            <ac:spMk id="2" creationId="{23189AC3-656E-4FE6-81A6-608F3F1F7D75}"/>
          </ac:spMkLst>
        </pc:spChg>
        <pc:spChg chg="del">
          <ac:chgData name="Sumit" userId="647f076fef08335e" providerId="OrgId" clId="{E94EC0B3-2C86-4CAA-9E69-73511E576B9C}" dt="2020-02-03T17:21:48.434" v="706" actId="478"/>
          <ac:spMkLst>
            <pc:docMk/>
            <pc:sldMk cId="3279443326" sldId="877"/>
            <ac:spMk id="3" creationId="{64F1040E-2A32-41A3-9A0C-264F6688A690}"/>
          </ac:spMkLst>
        </pc:spChg>
        <pc:spChg chg="del">
          <ac:chgData name="Sumit" userId="647f076fef08335e" providerId="OrgId" clId="{E94EC0B3-2C86-4CAA-9E69-73511E576B9C}" dt="2020-02-03T17:21:46.172" v="705" actId="478"/>
          <ac:spMkLst>
            <pc:docMk/>
            <pc:sldMk cId="3279443326" sldId="877"/>
            <ac:spMk id="4" creationId="{CE803B60-FFA4-46D7-BE45-3D2EDB24D49A}"/>
          </ac:spMkLst>
        </pc:spChg>
        <pc:spChg chg="add del">
          <ac:chgData name="Sumit" userId="647f076fef08335e" providerId="OrgId" clId="{E94EC0B3-2C86-4CAA-9E69-73511E576B9C}" dt="2020-02-03T17:23:17.910" v="712" actId="26606"/>
          <ac:spMkLst>
            <pc:docMk/>
            <pc:sldMk cId="3279443326" sldId="877"/>
            <ac:spMk id="11" creationId="{4351DFE5-F63D-4BE0-BDA9-E3EB88F01AA5}"/>
          </ac:spMkLst>
        </pc:spChg>
        <pc:spChg chg="add del">
          <ac:chgData name="Sumit" userId="647f076fef08335e" providerId="OrgId" clId="{E94EC0B3-2C86-4CAA-9E69-73511E576B9C}" dt="2020-02-03T17:23:28.344" v="714" actId="26606"/>
          <ac:spMkLst>
            <pc:docMk/>
            <pc:sldMk cId="3279443326" sldId="877"/>
            <ac:spMk id="16" creationId="{823AC064-BC96-4F32-8AE1-B2FD38754823}"/>
          </ac:spMkLst>
        </pc:spChg>
        <pc:spChg chg="add del">
          <ac:chgData name="Sumit" userId="647f076fef08335e" providerId="OrgId" clId="{E94EC0B3-2C86-4CAA-9E69-73511E576B9C}" dt="2020-02-03T17:23:29.924" v="716" actId="26606"/>
          <ac:spMkLst>
            <pc:docMk/>
            <pc:sldMk cId="3279443326" sldId="877"/>
            <ac:spMk id="36" creationId="{4545836E-B050-4955-B80E-C5A35AC2F595}"/>
          </ac:spMkLst>
        </pc:spChg>
        <pc:spChg chg="add del">
          <ac:chgData name="Sumit" userId="647f076fef08335e" providerId="OrgId" clId="{E94EC0B3-2C86-4CAA-9E69-73511E576B9C}" dt="2020-02-03T17:23:29.924" v="716" actId="26606"/>
          <ac:spMkLst>
            <pc:docMk/>
            <pc:sldMk cId="3279443326" sldId="877"/>
            <ac:spMk id="37" creationId="{A628292D-0555-4158-9B1A-07414B27FB1A}"/>
          </ac:spMkLst>
        </pc:spChg>
        <pc:spChg chg="add del">
          <ac:chgData name="Sumit" userId="647f076fef08335e" providerId="OrgId" clId="{E94EC0B3-2C86-4CAA-9E69-73511E576B9C}" dt="2020-02-03T17:23:29.924" v="716" actId="26606"/>
          <ac:spMkLst>
            <pc:docMk/>
            <pc:sldMk cId="3279443326" sldId="877"/>
            <ac:spMk id="38" creationId="{5E6024A1-5F3D-4233-865A-57F6E860561A}"/>
          </ac:spMkLst>
        </pc:spChg>
        <pc:grpChg chg="add del">
          <ac:chgData name="Sumit" userId="647f076fef08335e" providerId="OrgId" clId="{E94EC0B3-2C86-4CAA-9E69-73511E576B9C}" dt="2020-02-03T17:23:29.924" v="716" actId="26606"/>
          <ac:grpSpMkLst>
            <pc:docMk/>
            <pc:sldMk cId="3279443326" sldId="877"/>
            <ac:grpSpMk id="39" creationId="{A26E25B9-9606-4709-9E8B-10D134CDCAA2}"/>
          </ac:grpSpMkLst>
        </pc:grpChg>
        <pc:picChg chg="add del mod ord">
          <ac:chgData name="Sumit" userId="647f076fef08335e" providerId="OrgId" clId="{E94EC0B3-2C86-4CAA-9E69-73511E576B9C}" dt="2020-02-03T17:24:23.281" v="741"/>
          <ac:picMkLst>
            <pc:docMk/>
            <pc:sldMk cId="3279443326" sldId="877"/>
            <ac:picMk id="5" creationId="{AF8CB285-1522-4841-A3E2-D31E918A29F5}"/>
          </ac:picMkLst>
        </pc:picChg>
        <pc:picChg chg="add del mod">
          <ac:chgData name="Sumit" userId="647f076fef08335e" providerId="OrgId" clId="{E94EC0B3-2C86-4CAA-9E69-73511E576B9C}" dt="2020-02-03T17:24:14.670" v="738"/>
          <ac:picMkLst>
            <pc:docMk/>
            <pc:sldMk cId="3279443326" sldId="877"/>
            <ac:picMk id="6" creationId="{A64E2FFF-A08E-4983-8C0B-7A16F5EA09E6}"/>
          </ac:picMkLst>
        </pc:picChg>
        <pc:picChg chg="add del">
          <ac:chgData name="Sumit" userId="647f076fef08335e" providerId="OrgId" clId="{E94EC0B3-2C86-4CAA-9E69-73511E576B9C}" dt="2020-02-03T17:23:17.910" v="712" actId="26606"/>
          <ac:picMkLst>
            <pc:docMk/>
            <pc:sldMk cId="3279443326" sldId="877"/>
            <ac:picMk id="13" creationId="{02DD2BC0-6F29-4B4F-8D61-2DCF6D2E8E73}"/>
          </ac:picMkLst>
        </pc:picChg>
        <pc:cxnChg chg="add del">
          <ac:chgData name="Sumit" userId="647f076fef08335e" providerId="OrgId" clId="{E94EC0B3-2C86-4CAA-9E69-73511E576B9C}" dt="2020-02-03T17:23:28.344" v="714" actId="26606"/>
          <ac:cxnSpMkLst>
            <pc:docMk/>
            <pc:sldMk cId="3279443326" sldId="877"/>
            <ac:cxnSpMk id="15" creationId="{DB146403-F3D6-484B-B2ED-97F9565D0370}"/>
          </ac:cxnSpMkLst>
        </pc:cxnChg>
        <pc:cxnChg chg="add del">
          <ac:chgData name="Sumit" userId="647f076fef08335e" providerId="OrgId" clId="{E94EC0B3-2C86-4CAA-9E69-73511E576B9C}" dt="2020-02-03T17:23:28.344" v="714" actId="26606"/>
          <ac:cxnSpMkLst>
            <pc:docMk/>
            <pc:sldMk cId="3279443326" sldId="877"/>
            <ac:cxnSpMk id="17" creationId="{7E7C77BC-7138-40B1-A15B-20F57A494629}"/>
          </ac:cxnSpMkLst>
        </pc:cxnChg>
      </pc:sldChg>
    </pc:docChg>
  </pc:docChgLst>
  <pc:docChgLst>
    <pc:chgData name="Aarzoo Trehan" userId="S::aarzoo.trehan@nagarro.com::7ad97823-f0b5-41fe-9669-70707fdd4e49" providerId="AD" clId="Web-{FAC402BB-34B8-98FB-3F34-E327D96ECC89}"/>
    <pc:docChg chg="addSld delSld modSld">
      <pc:chgData name="Aarzoo Trehan" userId="S::aarzoo.trehan@nagarro.com::7ad97823-f0b5-41fe-9669-70707fdd4e49" providerId="AD" clId="Web-{FAC402BB-34B8-98FB-3F34-E327D96ECC89}" dt="2020-02-03T09:18:48.426" v="66" actId="1076"/>
      <pc:docMkLst>
        <pc:docMk/>
      </pc:docMkLst>
      <pc:sldChg chg="del">
        <pc:chgData name="Aarzoo Trehan" userId="S::aarzoo.trehan@nagarro.com::7ad97823-f0b5-41fe-9669-70707fdd4e49" providerId="AD" clId="Web-{FAC402BB-34B8-98FB-3F34-E327D96ECC89}" dt="2020-02-03T09:15:53.426" v="0"/>
        <pc:sldMkLst>
          <pc:docMk/>
          <pc:sldMk cId="1817851418" sldId="787"/>
        </pc:sldMkLst>
      </pc:sldChg>
      <pc:sldChg chg="addSp delSp modSp new">
        <pc:chgData name="Aarzoo Trehan" userId="S::aarzoo.trehan@nagarro.com::7ad97823-f0b5-41fe-9669-70707fdd4e49" providerId="AD" clId="Web-{FAC402BB-34B8-98FB-3F34-E327D96ECC89}" dt="2020-02-03T09:18:48.426" v="66" actId="1076"/>
        <pc:sldMkLst>
          <pc:docMk/>
          <pc:sldMk cId="1619525806" sldId="820"/>
        </pc:sldMkLst>
        <pc:spChg chg="del">
          <ac:chgData name="Aarzoo Trehan" userId="S::aarzoo.trehan@nagarro.com::7ad97823-f0b5-41fe-9669-70707fdd4e49" providerId="AD" clId="Web-{FAC402BB-34B8-98FB-3F34-E327D96ECC89}" dt="2020-02-03T09:18:40.316" v="63"/>
          <ac:spMkLst>
            <pc:docMk/>
            <pc:sldMk cId="1619525806" sldId="820"/>
            <ac:spMk id="2" creationId="{2D6A88C0-FD73-4503-A4E0-ADE1B32F3E3E}"/>
          </ac:spMkLst>
        </pc:spChg>
        <pc:spChg chg="del mod">
          <ac:chgData name="Aarzoo Trehan" userId="S::aarzoo.trehan@nagarro.com::7ad97823-f0b5-41fe-9669-70707fdd4e49" providerId="AD" clId="Web-{FAC402BB-34B8-98FB-3F34-E327D96ECC89}" dt="2020-02-03T09:18:09.832" v="16"/>
          <ac:spMkLst>
            <pc:docMk/>
            <pc:sldMk cId="1619525806" sldId="820"/>
            <ac:spMk id="3" creationId="{B3A9C554-1BB1-44D4-8FD5-CBACB0A2B7BF}"/>
          </ac:spMkLst>
        </pc:spChg>
        <pc:spChg chg="del">
          <ac:chgData name="Aarzoo Trehan" userId="S::aarzoo.trehan@nagarro.com::7ad97823-f0b5-41fe-9669-70707fdd4e49" providerId="AD" clId="Web-{FAC402BB-34B8-98FB-3F34-E327D96ECC89}" dt="2020-02-03T09:18:45.223" v="65"/>
          <ac:spMkLst>
            <pc:docMk/>
            <pc:sldMk cId="1619525806" sldId="820"/>
            <ac:spMk id="4" creationId="{4095FD8B-F675-4F4B-BB84-9B69ED92E5B1}"/>
          </ac:spMkLst>
        </pc:spChg>
        <pc:spChg chg="add del">
          <ac:chgData name="Aarzoo Trehan" userId="S::aarzoo.trehan@nagarro.com::7ad97823-f0b5-41fe-9669-70707fdd4e49" providerId="AD" clId="Web-{FAC402BB-34B8-98FB-3F34-E327D96ECC89}" dt="2020-02-03T09:18:30.801" v="60"/>
          <ac:spMkLst>
            <pc:docMk/>
            <pc:sldMk cId="1619525806" sldId="820"/>
            <ac:spMk id="5" creationId="{81ED1A4A-47B8-493C-991D-00878DA3BE94}"/>
          </ac:spMkLst>
        </pc:spChg>
        <pc:spChg chg="add del mod">
          <ac:chgData name="Aarzoo Trehan" userId="S::aarzoo.trehan@nagarro.com::7ad97823-f0b5-41fe-9669-70707fdd4e49" providerId="AD" clId="Web-{FAC402BB-34B8-98FB-3F34-E327D96ECC89}" dt="2020-02-03T09:18:48.426" v="66" actId="1076"/>
          <ac:spMkLst>
            <pc:docMk/>
            <pc:sldMk cId="1619525806" sldId="820"/>
            <ac:spMk id="7" creationId="{ECA2EB8E-39F1-4AD4-A9A9-4896F9479D4D}"/>
          </ac:spMkLst>
        </pc:spChg>
      </pc:sldChg>
    </pc:docChg>
  </pc:docChgLst>
  <pc:docChgLst>
    <pc:chgData name="Aarzoo Trehan" userId="S::aarzoo.trehan@nagarro.com::7ad97823-f0b5-41fe-9669-70707fdd4e49" providerId="AD" clId="Web-{5E3C41CB-C13C-5671-EBA5-0F00568A269D}"/>
    <pc:docChg chg="modSld">
      <pc:chgData name="Aarzoo Trehan" userId="S::aarzoo.trehan@nagarro.com::7ad97823-f0b5-41fe-9669-70707fdd4e49" providerId="AD" clId="Web-{5E3C41CB-C13C-5671-EBA5-0F00568A269D}" dt="2020-01-31T10:22:06.446" v="0" actId="20577"/>
      <pc:docMkLst>
        <pc:docMk/>
      </pc:docMkLst>
      <pc:sldChg chg="modSp">
        <pc:chgData name="Aarzoo Trehan" userId="S::aarzoo.trehan@nagarro.com::7ad97823-f0b5-41fe-9669-70707fdd4e49" providerId="AD" clId="Web-{5E3C41CB-C13C-5671-EBA5-0F00568A269D}" dt="2020-01-31T10:22:06.446" v="0" actId="20577"/>
        <pc:sldMkLst>
          <pc:docMk/>
          <pc:sldMk cId="326285691" sldId="741"/>
        </pc:sldMkLst>
        <pc:spChg chg="mod">
          <ac:chgData name="Aarzoo Trehan" userId="S::aarzoo.trehan@nagarro.com::7ad97823-f0b5-41fe-9669-70707fdd4e49" providerId="AD" clId="Web-{5E3C41CB-C13C-5671-EBA5-0F00568A269D}" dt="2020-01-31T10:22:06.446" v="0" actId="20577"/>
          <ac:spMkLst>
            <pc:docMk/>
            <pc:sldMk cId="326285691" sldId="741"/>
            <ac:spMk id="4" creationId="{AB4ABB29-1749-44A7-BEAD-48AD450FA600}"/>
          </ac:spMkLst>
        </pc:spChg>
      </pc:sldChg>
    </pc:docChg>
  </pc:docChgLst>
  <pc:docChgLst>
    <pc:chgData name="Aarzoo Trehan" userId="S::aarzoo.trehan@nagarro.com::7ad97823-f0b5-41fe-9669-70707fdd4e49" providerId="AD" clId="Web-{C16F813E-57F7-2F7A-B25D-D796AE56AC6F}"/>
    <pc:docChg chg="addSld delSld modSld sldOrd addMainMaster modMainMaster">
      <pc:chgData name="Aarzoo Trehan" userId="S::aarzoo.trehan@nagarro.com::7ad97823-f0b5-41fe-9669-70707fdd4e49" providerId="AD" clId="Web-{C16F813E-57F7-2F7A-B25D-D796AE56AC6F}" dt="2020-02-03T11:48:33.689" v="139" actId="1076"/>
      <pc:docMkLst>
        <pc:docMk/>
      </pc:docMkLst>
      <pc:sldChg chg="addSp modSp addAnim">
        <pc:chgData name="Aarzoo Trehan" userId="S::aarzoo.trehan@nagarro.com::7ad97823-f0b5-41fe-9669-70707fdd4e49" providerId="AD" clId="Web-{C16F813E-57F7-2F7A-B25D-D796AE56AC6F}" dt="2020-02-03T10:35:33.078" v="133" actId="1076"/>
        <pc:sldMkLst>
          <pc:docMk/>
          <pc:sldMk cId="893981463" sldId="788"/>
        </pc:sldMkLst>
        <pc:spChg chg="add mod">
          <ac:chgData name="Aarzoo Trehan" userId="S::aarzoo.trehan@nagarro.com::7ad97823-f0b5-41fe-9669-70707fdd4e49" providerId="AD" clId="Web-{C16F813E-57F7-2F7A-B25D-D796AE56AC6F}" dt="2020-02-03T10:35:33.078" v="133" actId="1076"/>
          <ac:spMkLst>
            <pc:docMk/>
            <pc:sldMk cId="893981463" sldId="788"/>
            <ac:spMk id="4" creationId="{501AE538-AEC5-4317-ADBC-AFE5E305FDDA}"/>
          </ac:spMkLst>
        </pc:spChg>
        <pc:spChg chg="add mod">
          <ac:chgData name="Aarzoo Trehan" userId="S::aarzoo.trehan@nagarro.com::7ad97823-f0b5-41fe-9669-70707fdd4e49" providerId="AD" clId="Web-{C16F813E-57F7-2F7A-B25D-D796AE56AC6F}" dt="2020-02-03T10:35:32.281" v="132" actId="1076"/>
          <ac:spMkLst>
            <pc:docMk/>
            <pc:sldMk cId="893981463" sldId="788"/>
            <ac:spMk id="6" creationId="{5D2257BB-86F0-4A53-9604-B22F3BF5C04F}"/>
          </ac:spMkLst>
        </pc:spChg>
      </pc:sldChg>
      <pc:sldChg chg="del">
        <pc:chgData name="Aarzoo Trehan" userId="S::aarzoo.trehan@nagarro.com::7ad97823-f0b5-41fe-9669-70707fdd4e49" providerId="AD" clId="Web-{C16F813E-57F7-2F7A-B25D-D796AE56AC6F}" dt="2020-02-03T10:13:27.149" v="105"/>
        <pc:sldMkLst>
          <pc:docMk/>
          <pc:sldMk cId="1591691673" sldId="793"/>
        </pc:sldMkLst>
      </pc:sldChg>
      <pc:sldChg chg="modSp">
        <pc:chgData name="Aarzoo Trehan" userId="S::aarzoo.trehan@nagarro.com::7ad97823-f0b5-41fe-9669-70707fdd4e49" providerId="AD" clId="Web-{C16F813E-57F7-2F7A-B25D-D796AE56AC6F}" dt="2020-02-03T11:48:33.689" v="139" actId="1076"/>
        <pc:sldMkLst>
          <pc:docMk/>
          <pc:sldMk cId="232397854" sldId="817"/>
        </pc:sldMkLst>
        <pc:spChg chg="mod">
          <ac:chgData name="Aarzoo Trehan" userId="S::aarzoo.trehan@nagarro.com::7ad97823-f0b5-41fe-9669-70707fdd4e49" providerId="AD" clId="Web-{C16F813E-57F7-2F7A-B25D-D796AE56AC6F}" dt="2020-02-03T11:48:23.439" v="135" actId="1076"/>
          <ac:spMkLst>
            <pc:docMk/>
            <pc:sldMk cId="232397854" sldId="817"/>
            <ac:spMk id="4" creationId="{C555D260-F771-44EF-B17B-EC93D2F252FE}"/>
          </ac:spMkLst>
        </pc:spChg>
        <pc:spChg chg="mod">
          <ac:chgData name="Aarzoo Trehan" userId="S::aarzoo.trehan@nagarro.com::7ad97823-f0b5-41fe-9669-70707fdd4e49" providerId="AD" clId="Web-{C16F813E-57F7-2F7A-B25D-D796AE56AC6F}" dt="2020-02-03T11:48:31.564" v="138" actId="1076"/>
          <ac:spMkLst>
            <pc:docMk/>
            <pc:sldMk cId="232397854" sldId="817"/>
            <ac:spMk id="5" creationId="{7EF55E00-2286-48A8-9C02-73DD6E19DC67}"/>
          </ac:spMkLst>
        </pc:spChg>
        <pc:picChg chg="mod">
          <ac:chgData name="Aarzoo Trehan" userId="S::aarzoo.trehan@nagarro.com::7ad97823-f0b5-41fe-9669-70707fdd4e49" providerId="AD" clId="Web-{C16F813E-57F7-2F7A-B25D-D796AE56AC6F}" dt="2020-02-03T11:48:28.704" v="137" actId="14100"/>
          <ac:picMkLst>
            <pc:docMk/>
            <pc:sldMk cId="232397854" sldId="817"/>
            <ac:picMk id="8" creationId="{F8A4AE48-4C0F-4C6A-9A42-D310A16816FC}"/>
          </ac:picMkLst>
        </pc:picChg>
        <pc:picChg chg="mod">
          <ac:chgData name="Aarzoo Trehan" userId="S::aarzoo.trehan@nagarro.com::7ad97823-f0b5-41fe-9669-70707fdd4e49" providerId="AD" clId="Web-{C16F813E-57F7-2F7A-B25D-D796AE56AC6F}" dt="2020-02-03T11:48:33.689" v="139" actId="1076"/>
          <ac:picMkLst>
            <pc:docMk/>
            <pc:sldMk cId="232397854" sldId="817"/>
            <ac:picMk id="9" creationId="{29784A5A-699A-458D-B2CB-564A758B6E68}"/>
          </ac:picMkLst>
        </pc:picChg>
      </pc:sldChg>
      <pc:sldChg chg="modSp new del ord">
        <pc:chgData name="Aarzoo Trehan" userId="S::aarzoo.trehan@nagarro.com::7ad97823-f0b5-41fe-9669-70707fdd4e49" providerId="AD" clId="Web-{C16F813E-57F7-2F7A-B25D-D796AE56AC6F}" dt="2020-02-03T10:10:54.603" v="7"/>
        <pc:sldMkLst>
          <pc:docMk/>
          <pc:sldMk cId="3907649553" sldId="821"/>
        </pc:sldMkLst>
        <pc:spChg chg="mod">
          <ac:chgData name="Aarzoo Trehan" userId="S::aarzoo.trehan@nagarro.com::7ad97823-f0b5-41fe-9669-70707fdd4e49" providerId="AD" clId="Web-{C16F813E-57F7-2F7A-B25D-D796AE56AC6F}" dt="2020-02-03T10:10:51.806" v="6" actId="1076"/>
          <ac:spMkLst>
            <pc:docMk/>
            <pc:sldMk cId="3907649553" sldId="821"/>
            <ac:spMk id="3" creationId="{837823B9-94D8-4CA0-98F2-53DB8C54EDDC}"/>
          </ac:spMkLst>
        </pc:spChg>
      </pc:sldChg>
      <pc:sldChg chg="add ord">
        <pc:chgData name="Aarzoo Trehan" userId="S::aarzoo.trehan@nagarro.com::7ad97823-f0b5-41fe-9669-70707fdd4e49" providerId="AD" clId="Web-{C16F813E-57F7-2F7A-B25D-D796AE56AC6F}" dt="2020-02-03T10:10:23.259" v="3"/>
        <pc:sldMkLst>
          <pc:docMk/>
          <pc:sldMk cId="3203953644" sldId="822"/>
        </pc:sldMkLst>
      </pc:sldChg>
      <pc:sldChg chg="delSp modSp new">
        <pc:chgData name="Aarzoo Trehan" userId="S::aarzoo.trehan@nagarro.com::7ad97823-f0b5-41fe-9669-70707fdd4e49" providerId="AD" clId="Web-{C16F813E-57F7-2F7A-B25D-D796AE56AC6F}" dt="2020-02-03T10:13:04.321" v="99" actId="14100"/>
        <pc:sldMkLst>
          <pc:docMk/>
          <pc:sldMk cId="1658196653" sldId="823"/>
        </pc:sldMkLst>
        <pc:spChg chg="mod">
          <ac:chgData name="Aarzoo Trehan" userId="S::aarzoo.trehan@nagarro.com::7ad97823-f0b5-41fe-9669-70707fdd4e49" providerId="AD" clId="Web-{C16F813E-57F7-2F7A-B25D-D796AE56AC6F}" dt="2020-02-03T10:11:06.024" v="25" actId="20577"/>
          <ac:spMkLst>
            <pc:docMk/>
            <pc:sldMk cId="1658196653" sldId="823"/>
            <ac:spMk id="2" creationId="{FCDEC120-184E-4DA5-A890-35EB24BFBAF6}"/>
          </ac:spMkLst>
        </pc:spChg>
        <pc:spChg chg="mod">
          <ac:chgData name="Aarzoo Trehan" userId="S::aarzoo.trehan@nagarro.com::7ad97823-f0b5-41fe-9669-70707fdd4e49" providerId="AD" clId="Web-{C16F813E-57F7-2F7A-B25D-D796AE56AC6F}" dt="2020-02-03T10:11:42.759" v="62" actId="1076"/>
          <ac:spMkLst>
            <pc:docMk/>
            <pc:sldMk cId="1658196653" sldId="823"/>
            <ac:spMk id="3" creationId="{840B2AB4-C878-4609-8D18-DF738BCD6ED0}"/>
          </ac:spMkLst>
        </pc:spChg>
        <pc:spChg chg="del">
          <ac:chgData name="Aarzoo Trehan" userId="S::aarzoo.trehan@nagarro.com::7ad97823-f0b5-41fe-9669-70707fdd4e49" providerId="AD" clId="Web-{C16F813E-57F7-2F7A-B25D-D796AE56AC6F}" dt="2020-02-03T10:11:37.306" v="61"/>
          <ac:spMkLst>
            <pc:docMk/>
            <pc:sldMk cId="1658196653" sldId="823"/>
            <ac:spMk id="4" creationId="{238B8611-9C5F-4934-8A45-92DE8F3508D3}"/>
          </ac:spMkLst>
        </pc:spChg>
        <pc:spChg chg="mod">
          <ac:chgData name="Aarzoo Trehan" userId="S::aarzoo.trehan@nagarro.com::7ad97823-f0b5-41fe-9669-70707fdd4e49" providerId="AD" clId="Web-{C16F813E-57F7-2F7A-B25D-D796AE56AC6F}" dt="2020-02-03T10:12:34.837" v="74" actId="14100"/>
          <ac:spMkLst>
            <pc:docMk/>
            <pc:sldMk cId="1658196653" sldId="823"/>
            <ac:spMk id="5" creationId="{BD9EDA80-D677-4ACB-B43D-E117E16C2122}"/>
          </ac:spMkLst>
        </pc:spChg>
        <pc:spChg chg="del">
          <ac:chgData name="Aarzoo Trehan" userId="S::aarzoo.trehan@nagarro.com::7ad97823-f0b5-41fe-9669-70707fdd4e49" providerId="AD" clId="Web-{C16F813E-57F7-2F7A-B25D-D796AE56AC6F}" dt="2020-02-03T10:11:53.790" v="65"/>
          <ac:spMkLst>
            <pc:docMk/>
            <pc:sldMk cId="1658196653" sldId="823"/>
            <ac:spMk id="6" creationId="{A911DC77-86FD-4629-9593-BB28053A172D}"/>
          </ac:spMkLst>
        </pc:spChg>
        <pc:spChg chg="mod">
          <ac:chgData name="Aarzoo Trehan" userId="S::aarzoo.trehan@nagarro.com::7ad97823-f0b5-41fe-9669-70707fdd4e49" providerId="AD" clId="Web-{C16F813E-57F7-2F7A-B25D-D796AE56AC6F}" dt="2020-02-03T10:11:51.399" v="64" actId="1076"/>
          <ac:spMkLst>
            <pc:docMk/>
            <pc:sldMk cId="1658196653" sldId="823"/>
            <ac:spMk id="7" creationId="{292C0EAE-B9E0-4707-B2FE-B0D504853898}"/>
          </ac:spMkLst>
        </pc:spChg>
        <pc:spChg chg="mod">
          <ac:chgData name="Aarzoo Trehan" userId="S::aarzoo.trehan@nagarro.com::7ad97823-f0b5-41fe-9669-70707fdd4e49" providerId="AD" clId="Web-{C16F813E-57F7-2F7A-B25D-D796AE56AC6F}" dt="2020-02-03T10:11:45.540" v="63" actId="1076"/>
          <ac:spMkLst>
            <pc:docMk/>
            <pc:sldMk cId="1658196653" sldId="823"/>
            <ac:spMk id="8" creationId="{A244E060-D785-494C-8542-F53C762496A0}"/>
          </ac:spMkLst>
        </pc:spChg>
        <pc:spChg chg="mod">
          <ac:chgData name="Aarzoo Trehan" userId="S::aarzoo.trehan@nagarro.com::7ad97823-f0b5-41fe-9669-70707fdd4e49" providerId="AD" clId="Web-{C16F813E-57F7-2F7A-B25D-D796AE56AC6F}" dt="2020-02-03T10:12:50.430" v="89" actId="14100"/>
          <ac:spMkLst>
            <pc:docMk/>
            <pc:sldMk cId="1658196653" sldId="823"/>
            <ac:spMk id="9" creationId="{CAD278B4-96AA-4425-8F6F-C206A57E5879}"/>
          </ac:spMkLst>
        </pc:spChg>
        <pc:spChg chg="del">
          <ac:chgData name="Aarzoo Trehan" userId="S::aarzoo.trehan@nagarro.com::7ad97823-f0b5-41fe-9669-70707fdd4e49" providerId="AD" clId="Web-{C16F813E-57F7-2F7A-B25D-D796AE56AC6F}" dt="2020-02-03T10:12:02.399" v="66"/>
          <ac:spMkLst>
            <pc:docMk/>
            <pc:sldMk cId="1658196653" sldId="823"/>
            <ac:spMk id="10" creationId="{EAB8F5DF-122F-4655-AF6D-2808B9FFA082}"/>
          </ac:spMkLst>
        </pc:spChg>
        <pc:spChg chg="mod">
          <ac:chgData name="Aarzoo Trehan" userId="S::aarzoo.trehan@nagarro.com::7ad97823-f0b5-41fe-9669-70707fdd4e49" providerId="AD" clId="Web-{C16F813E-57F7-2F7A-B25D-D796AE56AC6F}" dt="2020-02-03T10:13:04.321" v="99" actId="14100"/>
          <ac:spMkLst>
            <pc:docMk/>
            <pc:sldMk cId="1658196653" sldId="823"/>
            <ac:spMk id="11" creationId="{E5125B1D-C74B-45B2-831F-EF1828BB68D9}"/>
          </ac:spMkLst>
        </pc:spChg>
        <pc:spChg chg="del">
          <ac:chgData name="Aarzoo Trehan" userId="S::aarzoo.trehan@nagarro.com::7ad97823-f0b5-41fe-9669-70707fdd4e49" providerId="AD" clId="Web-{C16F813E-57F7-2F7A-B25D-D796AE56AC6F}" dt="2020-02-03T10:12:06.509" v="67"/>
          <ac:spMkLst>
            <pc:docMk/>
            <pc:sldMk cId="1658196653" sldId="823"/>
            <ac:spMk id="12" creationId="{81F21B2F-4B47-4BFC-B69D-1E88AB02579F}"/>
          </ac:spMkLst>
        </pc:spChg>
        <pc:spChg chg="mod">
          <ac:chgData name="Aarzoo Trehan" userId="S::aarzoo.trehan@nagarro.com::7ad97823-f0b5-41fe-9669-70707fdd4e49" providerId="AD" clId="Web-{C16F813E-57F7-2F7A-B25D-D796AE56AC6F}" dt="2020-02-03T10:11:12.306" v="31" actId="20577"/>
          <ac:spMkLst>
            <pc:docMk/>
            <pc:sldMk cId="1658196653" sldId="823"/>
            <ac:spMk id="13" creationId="{C6B07DF3-AE55-493B-8EF2-DA9F78C1C228}"/>
          </ac:spMkLst>
        </pc:spChg>
        <pc:spChg chg="mod">
          <ac:chgData name="Aarzoo Trehan" userId="S::aarzoo.trehan@nagarro.com::7ad97823-f0b5-41fe-9669-70707fdd4e49" providerId="AD" clId="Web-{C16F813E-57F7-2F7A-B25D-D796AE56AC6F}" dt="2020-02-03T10:11:11.399" v="30" actId="20577"/>
          <ac:spMkLst>
            <pc:docMk/>
            <pc:sldMk cId="1658196653" sldId="823"/>
            <ac:spMk id="14" creationId="{F96E3600-6BE7-4E01-9FF0-7EED4239D7D8}"/>
          </ac:spMkLst>
        </pc:spChg>
      </pc:sldChg>
      <pc:sldChg chg="addSp delSp modSp add ord replId">
        <pc:chgData name="Aarzoo Trehan" userId="S::aarzoo.trehan@nagarro.com::7ad97823-f0b5-41fe-9669-70707fdd4e49" providerId="AD" clId="Web-{C16F813E-57F7-2F7A-B25D-D796AE56AC6F}" dt="2020-02-03T11:46:24.546" v="134" actId="20577"/>
        <pc:sldMkLst>
          <pc:docMk/>
          <pc:sldMk cId="291959349" sldId="824"/>
        </pc:sldMkLst>
        <pc:spChg chg="mod">
          <ac:chgData name="Aarzoo Trehan" userId="S::aarzoo.trehan@nagarro.com::7ad97823-f0b5-41fe-9669-70707fdd4e49" providerId="AD" clId="Web-{C16F813E-57F7-2F7A-B25D-D796AE56AC6F}" dt="2020-02-03T11:46:24.546" v="134" actId="20577"/>
          <ac:spMkLst>
            <pc:docMk/>
            <pc:sldMk cId="291959349" sldId="824"/>
            <ac:spMk id="3" creationId="{AEAFEAC3-245D-466A-B3DB-E91C75BC0A96}"/>
          </ac:spMkLst>
        </pc:spChg>
        <pc:picChg chg="add mod">
          <ac:chgData name="Aarzoo Trehan" userId="S::aarzoo.trehan@nagarro.com::7ad97823-f0b5-41fe-9669-70707fdd4e49" providerId="AD" clId="Web-{C16F813E-57F7-2F7A-B25D-D796AE56AC6F}" dt="2020-02-03T10:16:41.148" v="114" actId="1076"/>
          <ac:picMkLst>
            <pc:docMk/>
            <pc:sldMk cId="291959349" sldId="824"/>
            <ac:picMk id="2" creationId="{EBD69C6C-1E9E-4BE6-A628-771DD0941341}"/>
          </ac:picMkLst>
        </pc:picChg>
        <pc:picChg chg="del">
          <ac:chgData name="Aarzoo Trehan" userId="S::aarzoo.trehan@nagarro.com::7ad97823-f0b5-41fe-9669-70707fdd4e49" providerId="AD" clId="Web-{C16F813E-57F7-2F7A-B25D-D796AE56AC6F}" dt="2020-02-03T10:16:33.742" v="109"/>
          <ac:picMkLst>
            <pc:docMk/>
            <pc:sldMk cId="291959349" sldId="824"/>
            <ac:picMk id="5" creationId="{5F6B4F26-1996-450F-A4D2-F2F5F2E62694}"/>
          </ac:picMkLst>
        </pc:picChg>
      </pc:sldChg>
      <pc:sldChg chg="add del replId">
        <pc:chgData name="Aarzoo Trehan" userId="S::aarzoo.trehan@nagarro.com::7ad97823-f0b5-41fe-9669-70707fdd4e49" providerId="AD" clId="Web-{C16F813E-57F7-2F7A-B25D-D796AE56AC6F}" dt="2020-02-03T10:13:31.321" v="107"/>
        <pc:sldMkLst>
          <pc:docMk/>
          <pc:sldMk cId="2595562609" sldId="825"/>
        </pc:sldMkLst>
      </pc:sldChg>
      <pc:sldMasterChg chg="add addSldLayout">
        <pc:chgData name="Aarzoo Trehan" userId="S::aarzoo.trehan@nagarro.com::7ad97823-f0b5-41fe-9669-70707fdd4e49" providerId="AD" clId="Web-{C16F813E-57F7-2F7A-B25D-D796AE56AC6F}" dt="2020-02-03T10:10:20.712" v="2"/>
        <pc:sldMasterMkLst>
          <pc:docMk/>
          <pc:sldMasterMk cId="2167971415" sldId="2147483675"/>
        </pc:sldMasterMkLst>
        <pc:sldLayoutChg chg="add">
          <pc:chgData name="Aarzoo Trehan" userId="S::aarzoo.trehan@nagarro.com::7ad97823-f0b5-41fe-9669-70707fdd4e49" providerId="AD" clId="Web-{C16F813E-57F7-2F7A-B25D-D796AE56AC6F}" dt="2020-02-03T10:10:20.712" v="2"/>
          <pc:sldLayoutMkLst>
            <pc:docMk/>
            <pc:sldMasterMk cId="2167971415" sldId="2147483675"/>
            <pc:sldLayoutMk cId="2221654138" sldId="2147483676"/>
          </pc:sldLayoutMkLst>
        </pc:sldLayoutChg>
        <pc:sldLayoutChg chg="add">
          <pc:chgData name="Aarzoo Trehan" userId="S::aarzoo.trehan@nagarro.com::7ad97823-f0b5-41fe-9669-70707fdd4e49" providerId="AD" clId="Web-{C16F813E-57F7-2F7A-B25D-D796AE56AC6F}" dt="2020-02-03T10:10:20.712" v="2"/>
          <pc:sldLayoutMkLst>
            <pc:docMk/>
            <pc:sldMasterMk cId="2167971415" sldId="2147483675"/>
            <pc:sldLayoutMk cId="4060392870" sldId="2147483677"/>
          </pc:sldLayoutMkLst>
        </pc:sldLayoutChg>
        <pc:sldLayoutChg chg="add">
          <pc:chgData name="Aarzoo Trehan" userId="S::aarzoo.trehan@nagarro.com::7ad97823-f0b5-41fe-9669-70707fdd4e49" providerId="AD" clId="Web-{C16F813E-57F7-2F7A-B25D-D796AE56AC6F}" dt="2020-02-03T10:10:20.712" v="2"/>
          <pc:sldLayoutMkLst>
            <pc:docMk/>
            <pc:sldMasterMk cId="2167971415" sldId="2147483675"/>
            <pc:sldLayoutMk cId="2573683557" sldId="2147483697"/>
          </pc:sldLayoutMkLst>
        </pc:sldLayoutChg>
        <pc:sldLayoutChg chg="add">
          <pc:chgData name="Aarzoo Trehan" userId="S::aarzoo.trehan@nagarro.com::7ad97823-f0b5-41fe-9669-70707fdd4e49" providerId="AD" clId="Web-{C16F813E-57F7-2F7A-B25D-D796AE56AC6F}" dt="2020-02-03T10:10:20.712" v="2"/>
          <pc:sldLayoutMkLst>
            <pc:docMk/>
            <pc:sldMasterMk cId="2167971415" sldId="2147483675"/>
            <pc:sldLayoutMk cId="3798521998" sldId="2147483704"/>
          </pc:sldLayoutMkLst>
        </pc:sldLayoutChg>
        <pc:sldLayoutChg chg="add">
          <pc:chgData name="Aarzoo Trehan" userId="S::aarzoo.trehan@nagarro.com::7ad97823-f0b5-41fe-9669-70707fdd4e49" providerId="AD" clId="Web-{C16F813E-57F7-2F7A-B25D-D796AE56AC6F}" dt="2020-02-03T10:10:20.712" v="2"/>
          <pc:sldLayoutMkLst>
            <pc:docMk/>
            <pc:sldMasterMk cId="2167971415" sldId="2147483675"/>
            <pc:sldLayoutMk cId="876485900" sldId="2147483705"/>
          </pc:sldLayoutMkLst>
        </pc:sldLayoutChg>
        <pc:sldLayoutChg chg="add">
          <pc:chgData name="Aarzoo Trehan" userId="S::aarzoo.trehan@nagarro.com::7ad97823-f0b5-41fe-9669-70707fdd4e49" providerId="AD" clId="Web-{C16F813E-57F7-2F7A-B25D-D796AE56AC6F}" dt="2020-02-03T10:10:20.712" v="2"/>
          <pc:sldLayoutMkLst>
            <pc:docMk/>
            <pc:sldMasterMk cId="2167971415" sldId="2147483675"/>
            <pc:sldLayoutMk cId="3195474798" sldId="2147483706"/>
          </pc:sldLayoutMkLst>
        </pc:sldLayoutChg>
        <pc:sldLayoutChg chg="add">
          <pc:chgData name="Aarzoo Trehan" userId="S::aarzoo.trehan@nagarro.com::7ad97823-f0b5-41fe-9669-70707fdd4e49" providerId="AD" clId="Web-{C16F813E-57F7-2F7A-B25D-D796AE56AC6F}" dt="2020-02-03T10:10:20.712" v="2"/>
          <pc:sldLayoutMkLst>
            <pc:docMk/>
            <pc:sldMasterMk cId="2167971415" sldId="2147483675"/>
            <pc:sldLayoutMk cId="3151730297" sldId="2147483707"/>
          </pc:sldLayoutMkLst>
        </pc:sldLayoutChg>
        <pc:sldLayoutChg chg="add">
          <pc:chgData name="Aarzoo Trehan" userId="S::aarzoo.trehan@nagarro.com::7ad97823-f0b5-41fe-9669-70707fdd4e49" providerId="AD" clId="Web-{C16F813E-57F7-2F7A-B25D-D796AE56AC6F}" dt="2020-02-03T10:10:20.712" v="2"/>
          <pc:sldLayoutMkLst>
            <pc:docMk/>
            <pc:sldMasterMk cId="2167971415" sldId="2147483675"/>
            <pc:sldLayoutMk cId="2587229726" sldId="2147483708"/>
          </pc:sldLayoutMkLst>
        </pc:sldLayoutChg>
        <pc:sldLayoutChg chg="add">
          <pc:chgData name="Aarzoo Trehan" userId="S::aarzoo.trehan@nagarro.com::7ad97823-f0b5-41fe-9669-70707fdd4e49" providerId="AD" clId="Web-{C16F813E-57F7-2F7A-B25D-D796AE56AC6F}" dt="2020-02-03T10:10:20.712" v="2"/>
          <pc:sldLayoutMkLst>
            <pc:docMk/>
            <pc:sldMasterMk cId="2167971415" sldId="2147483675"/>
            <pc:sldLayoutMk cId="3398359951" sldId="2147483709"/>
          </pc:sldLayoutMkLst>
        </pc:sldLayoutChg>
        <pc:sldLayoutChg chg="add">
          <pc:chgData name="Aarzoo Trehan" userId="S::aarzoo.trehan@nagarro.com::7ad97823-f0b5-41fe-9669-70707fdd4e49" providerId="AD" clId="Web-{C16F813E-57F7-2F7A-B25D-D796AE56AC6F}" dt="2020-02-03T10:10:20.712" v="2"/>
          <pc:sldLayoutMkLst>
            <pc:docMk/>
            <pc:sldMasterMk cId="2167971415" sldId="2147483675"/>
            <pc:sldLayoutMk cId="1340357435" sldId="2147483710"/>
          </pc:sldLayoutMkLst>
        </pc:sldLayoutChg>
        <pc:sldLayoutChg chg="add">
          <pc:chgData name="Aarzoo Trehan" userId="S::aarzoo.trehan@nagarro.com::7ad97823-f0b5-41fe-9669-70707fdd4e49" providerId="AD" clId="Web-{C16F813E-57F7-2F7A-B25D-D796AE56AC6F}" dt="2020-02-03T10:10:20.712" v="2"/>
          <pc:sldLayoutMkLst>
            <pc:docMk/>
            <pc:sldMasterMk cId="2167971415" sldId="2147483675"/>
            <pc:sldLayoutMk cId="103549241" sldId="2147483711"/>
          </pc:sldLayoutMkLst>
        </pc:sldLayoutChg>
        <pc:sldLayoutChg chg="add">
          <pc:chgData name="Aarzoo Trehan" userId="S::aarzoo.trehan@nagarro.com::7ad97823-f0b5-41fe-9669-70707fdd4e49" providerId="AD" clId="Web-{C16F813E-57F7-2F7A-B25D-D796AE56AC6F}" dt="2020-02-03T10:10:20.712" v="2"/>
          <pc:sldLayoutMkLst>
            <pc:docMk/>
            <pc:sldMasterMk cId="2167971415" sldId="2147483675"/>
            <pc:sldLayoutMk cId="2188238233" sldId="2147483752"/>
          </pc:sldLayoutMkLst>
        </pc:sldLayoutChg>
        <pc:sldLayoutChg chg="add">
          <pc:chgData name="Aarzoo Trehan" userId="S::aarzoo.trehan@nagarro.com::7ad97823-f0b5-41fe-9669-70707fdd4e49" providerId="AD" clId="Web-{C16F813E-57F7-2F7A-B25D-D796AE56AC6F}" dt="2020-02-03T10:10:20.712" v="2"/>
          <pc:sldLayoutMkLst>
            <pc:docMk/>
            <pc:sldMasterMk cId="2167971415" sldId="2147483675"/>
            <pc:sldLayoutMk cId="4111576449" sldId="2147483753"/>
          </pc:sldLayoutMkLst>
        </pc:sldLayoutChg>
        <pc:sldLayoutChg chg="add">
          <pc:chgData name="Aarzoo Trehan" userId="S::aarzoo.trehan@nagarro.com::7ad97823-f0b5-41fe-9669-70707fdd4e49" providerId="AD" clId="Web-{C16F813E-57F7-2F7A-B25D-D796AE56AC6F}" dt="2020-02-03T10:10:20.712" v="2"/>
          <pc:sldLayoutMkLst>
            <pc:docMk/>
            <pc:sldMasterMk cId="2167971415" sldId="2147483675"/>
            <pc:sldLayoutMk cId="3143091368" sldId="2147483754"/>
          </pc:sldLayoutMkLst>
        </pc:sldLayoutChg>
        <pc:sldLayoutChg chg="add">
          <pc:chgData name="Aarzoo Trehan" userId="S::aarzoo.trehan@nagarro.com::7ad97823-f0b5-41fe-9669-70707fdd4e49" providerId="AD" clId="Web-{C16F813E-57F7-2F7A-B25D-D796AE56AC6F}" dt="2020-02-03T10:10:20.712" v="2"/>
          <pc:sldLayoutMkLst>
            <pc:docMk/>
            <pc:sldMasterMk cId="2167971415" sldId="2147483675"/>
            <pc:sldLayoutMk cId="4150742318" sldId="2147483755"/>
          </pc:sldLayoutMkLst>
        </pc:sldLayoutChg>
        <pc:sldLayoutChg chg="add">
          <pc:chgData name="Aarzoo Trehan" userId="S::aarzoo.trehan@nagarro.com::7ad97823-f0b5-41fe-9669-70707fdd4e49" providerId="AD" clId="Web-{C16F813E-57F7-2F7A-B25D-D796AE56AC6F}" dt="2020-02-03T10:10:20.712" v="2"/>
          <pc:sldLayoutMkLst>
            <pc:docMk/>
            <pc:sldMasterMk cId="2167971415" sldId="2147483675"/>
            <pc:sldLayoutMk cId="426695642" sldId="2147483756"/>
          </pc:sldLayoutMkLst>
        </pc:sldLayoutChg>
        <pc:sldLayoutChg chg="add">
          <pc:chgData name="Aarzoo Trehan" userId="S::aarzoo.trehan@nagarro.com::7ad97823-f0b5-41fe-9669-70707fdd4e49" providerId="AD" clId="Web-{C16F813E-57F7-2F7A-B25D-D796AE56AC6F}" dt="2020-02-03T10:10:20.712" v="2"/>
          <pc:sldLayoutMkLst>
            <pc:docMk/>
            <pc:sldMasterMk cId="2167971415" sldId="2147483675"/>
            <pc:sldLayoutMk cId="2407572627" sldId="2147483757"/>
          </pc:sldLayoutMkLst>
        </pc:sldLayoutChg>
        <pc:sldLayoutChg chg="add">
          <pc:chgData name="Aarzoo Trehan" userId="S::aarzoo.trehan@nagarro.com::7ad97823-f0b5-41fe-9669-70707fdd4e49" providerId="AD" clId="Web-{C16F813E-57F7-2F7A-B25D-D796AE56AC6F}" dt="2020-02-03T10:10:20.712" v="2"/>
          <pc:sldLayoutMkLst>
            <pc:docMk/>
            <pc:sldMasterMk cId="2167971415" sldId="2147483675"/>
            <pc:sldLayoutMk cId="1213533444" sldId="2147483758"/>
          </pc:sldLayoutMkLst>
        </pc:sldLayoutChg>
        <pc:sldLayoutChg chg="add">
          <pc:chgData name="Aarzoo Trehan" userId="S::aarzoo.trehan@nagarro.com::7ad97823-f0b5-41fe-9669-70707fdd4e49" providerId="AD" clId="Web-{C16F813E-57F7-2F7A-B25D-D796AE56AC6F}" dt="2020-02-03T10:10:20.712" v="2"/>
          <pc:sldLayoutMkLst>
            <pc:docMk/>
            <pc:sldMasterMk cId="2167971415" sldId="2147483675"/>
            <pc:sldLayoutMk cId="805512266" sldId="2147483759"/>
          </pc:sldLayoutMkLst>
        </pc:sldLayoutChg>
        <pc:sldLayoutChg chg="add">
          <pc:chgData name="Aarzoo Trehan" userId="S::aarzoo.trehan@nagarro.com::7ad97823-f0b5-41fe-9669-70707fdd4e49" providerId="AD" clId="Web-{C16F813E-57F7-2F7A-B25D-D796AE56AC6F}" dt="2020-02-03T10:10:20.712" v="2"/>
          <pc:sldLayoutMkLst>
            <pc:docMk/>
            <pc:sldMasterMk cId="2167971415" sldId="2147483675"/>
            <pc:sldLayoutMk cId="238991595" sldId="2147483760"/>
          </pc:sldLayoutMkLst>
        </pc:sldLayoutChg>
        <pc:sldLayoutChg chg="add">
          <pc:chgData name="Aarzoo Trehan" userId="S::aarzoo.trehan@nagarro.com::7ad97823-f0b5-41fe-9669-70707fdd4e49" providerId="AD" clId="Web-{C16F813E-57F7-2F7A-B25D-D796AE56AC6F}" dt="2020-02-03T10:10:20.712" v="2"/>
          <pc:sldLayoutMkLst>
            <pc:docMk/>
            <pc:sldMasterMk cId="2167971415" sldId="2147483675"/>
            <pc:sldLayoutMk cId="1984908553" sldId="2147483761"/>
          </pc:sldLayoutMkLst>
        </pc:sldLayoutChg>
        <pc:sldLayoutChg chg="add">
          <pc:chgData name="Aarzoo Trehan" userId="S::aarzoo.trehan@nagarro.com::7ad97823-f0b5-41fe-9669-70707fdd4e49" providerId="AD" clId="Web-{C16F813E-57F7-2F7A-B25D-D796AE56AC6F}" dt="2020-02-03T10:10:20.712" v="2"/>
          <pc:sldLayoutMkLst>
            <pc:docMk/>
            <pc:sldMasterMk cId="2167971415" sldId="2147483675"/>
            <pc:sldLayoutMk cId="3461508713" sldId="2147483762"/>
          </pc:sldLayoutMkLst>
        </pc:sldLayoutChg>
        <pc:sldLayoutChg chg="add">
          <pc:chgData name="Aarzoo Trehan" userId="S::aarzoo.trehan@nagarro.com::7ad97823-f0b5-41fe-9669-70707fdd4e49" providerId="AD" clId="Web-{C16F813E-57F7-2F7A-B25D-D796AE56AC6F}" dt="2020-02-03T10:10:20.712" v="2"/>
          <pc:sldLayoutMkLst>
            <pc:docMk/>
            <pc:sldMasterMk cId="2167971415" sldId="2147483675"/>
            <pc:sldLayoutMk cId="1309237652" sldId="2147483763"/>
          </pc:sldLayoutMkLst>
        </pc:sldLayoutChg>
        <pc:sldLayoutChg chg="add">
          <pc:chgData name="Aarzoo Trehan" userId="S::aarzoo.trehan@nagarro.com::7ad97823-f0b5-41fe-9669-70707fdd4e49" providerId="AD" clId="Web-{C16F813E-57F7-2F7A-B25D-D796AE56AC6F}" dt="2020-02-03T10:10:20.712" v="2"/>
          <pc:sldLayoutMkLst>
            <pc:docMk/>
            <pc:sldMasterMk cId="2167971415" sldId="2147483675"/>
            <pc:sldLayoutMk cId="4228661525" sldId="2147483764"/>
          </pc:sldLayoutMkLst>
        </pc:sldLayoutChg>
        <pc:sldLayoutChg chg="add">
          <pc:chgData name="Aarzoo Trehan" userId="S::aarzoo.trehan@nagarro.com::7ad97823-f0b5-41fe-9669-70707fdd4e49" providerId="AD" clId="Web-{C16F813E-57F7-2F7A-B25D-D796AE56AC6F}" dt="2020-02-03T10:10:20.712" v="2"/>
          <pc:sldLayoutMkLst>
            <pc:docMk/>
            <pc:sldMasterMk cId="2167971415" sldId="2147483675"/>
            <pc:sldLayoutMk cId="1672818365" sldId="2147483765"/>
          </pc:sldLayoutMkLst>
        </pc:sldLayoutChg>
        <pc:sldLayoutChg chg="add">
          <pc:chgData name="Aarzoo Trehan" userId="S::aarzoo.trehan@nagarro.com::7ad97823-f0b5-41fe-9669-70707fdd4e49" providerId="AD" clId="Web-{C16F813E-57F7-2F7A-B25D-D796AE56AC6F}" dt="2020-02-03T10:10:20.712" v="2"/>
          <pc:sldLayoutMkLst>
            <pc:docMk/>
            <pc:sldMasterMk cId="2167971415" sldId="2147483675"/>
            <pc:sldLayoutMk cId="2272991446" sldId="2147483767"/>
          </pc:sldLayoutMkLst>
        </pc:sldLayoutChg>
        <pc:sldLayoutChg chg="add">
          <pc:chgData name="Aarzoo Trehan" userId="S::aarzoo.trehan@nagarro.com::7ad97823-f0b5-41fe-9669-70707fdd4e49" providerId="AD" clId="Web-{C16F813E-57F7-2F7A-B25D-D796AE56AC6F}" dt="2020-02-03T10:10:20.712" v="2"/>
          <pc:sldLayoutMkLst>
            <pc:docMk/>
            <pc:sldMasterMk cId="2167971415" sldId="2147483675"/>
            <pc:sldLayoutMk cId="1838890348" sldId="2147483768"/>
          </pc:sldLayoutMkLst>
        </pc:sldLayoutChg>
      </pc:sldMasterChg>
      <pc:sldMasterChg chg="modSldLayout">
        <pc:chgData name="Aarzoo Trehan" userId="S::aarzoo.trehan@nagarro.com::7ad97823-f0b5-41fe-9669-70707fdd4e49" providerId="AD" clId="Web-{C16F813E-57F7-2F7A-B25D-D796AE56AC6F}" dt="2020-02-03T10:10:20.712" v="2"/>
        <pc:sldMasterMkLst>
          <pc:docMk/>
          <pc:sldMasterMk cId="2167971415" sldId="2147483745"/>
        </pc:sldMasterMkLst>
        <pc:sldLayoutChg chg="replId">
          <pc:chgData name="Aarzoo Trehan" userId="S::aarzoo.trehan@nagarro.com::7ad97823-f0b5-41fe-9669-70707fdd4e49" providerId="AD" clId="Web-{C16F813E-57F7-2F7A-B25D-D796AE56AC6F}" dt="2020-02-03T10:10:20.712" v="2"/>
          <pc:sldLayoutMkLst>
            <pc:docMk/>
            <pc:sldMasterMk cId="2167971415" sldId="2147483745"/>
            <pc:sldLayoutMk cId="2120609128" sldId="2147483766"/>
          </pc:sldLayoutMkLst>
        </pc:sldLayoutChg>
      </pc:sldMasterChg>
    </pc:docChg>
  </pc:docChgLst>
  <pc:docChgLst>
    <pc:chgData name="Swaraj Pal" userId="S::swaraj.pal@nagarro.com::000a81c0-81a2-4c6b-9563-2073c60478dc" providerId="AD" clId="Web-{ED921EEB-53E8-A8E0-045A-B7A3F9408521}"/>
    <pc:docChg chg="addSld modSld sldOrd">
      <pc:chgData name="Swaraj Pal" userId="S::swaraj.pal@nagarro.com::000a81c0-81a2-4c6b-9563-2073c60478dc" providerId="AD" clId="Web-{ED921EEB-53E8-A8E0-045A-B7A3F9408521}" dt="2020-02-03T18:34:35.279" v="660"/>
      <pc:docMkLst>
        <pc:docMk/>
      </pc:docMkLst>
      <pc:sldChg chg="addSp delSp modSp addAnim modAnim">
        <pc:chgData name="Swaraj Pal" userId="S::swaraj.pal@nagarro.com::000a81c0-81a2-4c6b-9563-2073c60478dc" providerId="AD" clId="Web-{ED921EEB-53E8-A8E0-045A-B7A3F9408521}" dt="2020-02-03T18:34:08.716" v="648"/>
        <pc:sldMkLst>
          <pc:docMk/>
          <pc:sldMk cId="3875418923" sldId="878"/>
        </pc:sldMkLst>
        <pc:spChg chg="add mod">
          <ac:chgData name="Swaraj Pal" userId="S::swaraj.pal@nagarro.com::000a81c0-81a2-4c6b-9563-2073c60478dc" providerId="AD" clId="Web-{ED921EEB-53E8-A8E0-045A-B7A3F9408521}" dt="2020-02-03T18:26:25.037" v="51" actId="20577"/>
          <ac:spMkLst>
            <pc:docMk/>
            <pc:sldMk cId="3875418923" sldId="878"/>
            <ac:spMk id="4" creationId="{A1916F3E-E1BA-425C-8692-A1B82B65D5FA}"/>
          </ac:spMkLst>
        </pc:spChg>
        <pc:spChg chg="mod">
          <ac:chgData name="Swaraj Pal" userId="S::swaraj.pal@nagarro.com::000a81c0-81a2-4c6b-9563-2073c60478dc" providerId="AD" clId="Web-{ED921EEB-53E8-A8E0-045A-B7A3F9408521}" dt="2020-02-03T18:27:36.241" v="106" actId="14100"/>
          <ac:spMkLst>
            <pc:docMk/>
            <pc:sldMk cId="3875418923" sldId="878"/>
            <ac:spMk id="6" creationId="{337F28BF-6C81-47B7-8150-2B39A62B881E}"/>
          </ac:spMkLst>
        </pc:spChg>
        <pc:spChg chg="add del">
          <ac:chgData name="Swaraj Pal" userId="S::swaraj.pal@nagarro.com::000a81c0-81a2-4c6b-9563-2073c60478dc" providerId="AD" clId="Web-{ED921EEB-53E8-A8E0-045A-B7A3F9408521}" dt="2020-02-03T18:26:21.240" v="43"/>
          <ac:spMkLst>
            <pc:docMk/>
            <pc:sldMk cId="3875418923" sldId="878"/>
            <ac:spMk id="10" creationId="{0D828029-CB63-41CC-8C56-5BEC6B0B39CF}"/>
          </ac:spMkLst>
        </pc:spChg>
        <pc:spChg chg="add mod">
          <ac:chgData name="Swaraj Pal" userId="S::swaraj.pal@nagarro.com::000a81c0-81a2-4c6b-9563-2073c60478dc" providerId="AD" clId="Web-{ED921EEB-53E8-A8E0-045A-B7A3F9408521}" dt="2020-02-03T18:26:51.006" v="96" actId="20577"/>
          <ac:spMkLst>
            <pc:docMk/>
            <pc:sldMk cId="3875418923" sldId="878"/>
            <ac:spMk id="12" creationId="{F7EC4107-9D56-4DA9-AF23-F3F419D37F6B}"/>
          </ac:spMkLst>
        </pc:spChg>
        <pc:spChg chg="add mod">
          <ac:chgData name="Swaraj Pal" userId="S::swaraj.pal@nagarro.com::000a81c0-81a2-4c6b-9563-2073c60478dc" providerId="AD" clId="Web-{ED921EEB-53E8-A8E0-045A-B7A3F9408521}" dt="2020-02-03T18:27:29.991" v="105" actId="14100"/>
          <ac:spMkLst>
            <pc:docMk/>
            <pc:sldMk cId="3875418923" sldId="878"/>
            <ac:spMk id="13" creationId="{BE70C4BF-7F64-4B11-8487-CFFBD7B51182}"/>
          </ac:spMkLst>
        </pc:spChg>
        <pc:spChg chg="add mod">
          <ac:chgData name="Swaraj Pal" userId="S::swaraj.pal@nagarro.com::000a81c0-81a2-4c6b-9563-2073c60478dc" providerId="AD" clId="Web-{ED921EEB-53E8-A8E0-045A-B7A3F9408521}" dt="2020-02-03T18:28:45.010" v="131" actId="14100"/>
          <ac:spMkLst>
            <pc:docMk/>
            <pc:sldMk cId="3875418923" sldId="878"/>
            <ac:spMk id="14" creationId="{7C61153B-D759-4437-A3C9-8ACC3C5298D1}"/>
          </ac:spMkLst>
        </pc:spChg>
        <pc:spChg chg="add mod">
          <ac:chgData name="Swaraj Pal" userId="S::swaraj.pal@nagarro.com::000a81c0-81a2-4c6b-9563-2073c60478dc" providerId="AD" clId="Web-{ED921EEB-53E8-A8E0-045A-B7A3F9408521}" dt="2020-02-03T18:29:15.433" v="135" actId="688"/>
          <ac:spMkLst>
            <pc:docMk/>
            <pc:sldMk cId="3875418923" sldId="878"/>
            <ac:spMk id="15" creationId="{46C44347-F4D8-4917-9642-1C3A0EEF28E5}"/>
          </ac:spMkLst>
        </pc:spChg>
        <pc:spChg chg="add mod">
          <ac:chgData name="Swaraj Pal" userId="S::swaraj.pal@nagarro.com::000a81c0-81a2-4c6b-9563-2073c60478dc" providerId="AD" clId="Web-{ED921EEB-53E8-A8E0-045A-B7A3F9408521}" dt="2020-02-03T18:29:40.714" v="178" actId="1076"/>
          <ac:spMkLst>
            <pc:docMk/>
            <pc:sldMk cId="3875418923" sldId="878"/>
            <ac:spMk id="16" creationId="{B1059464-F5EF-4AD8-A651-D48E8988E0EF}"/>
          </ac:spMkLst>
        </pc:spChg>
        <pc:spChg chg="add mod">
          <ac:chgData name="Swaraj Pal" userId="S::swaraj.pal@nagarro.com::000a81c0-81a2-4c6b-9563-2073c60478dc" providerId="AD" clId="Web-{ED921EEB-53E8-A8E0-045A-B7A3F9408521}" dt="2020-02-03T18:29:51.449" v="203" actId="20577"/>
          <ac:spMkLst>
            <pc:docMk/>
            <pc:sldMk cId="3875418923" sldId="878"/>
            <ac:spMk id="17" creationId="{F3C60626-F74D-4DAA-9DEC-9A092543D656}"/>
          </ac:spMkLst>
        </pc:spChg>
        <pc:graphicFrameChg chg="mod modGraphic">
          <ac:chgData name="Swaraj Pal" userId="S::swaraj.pal@nagarro.com::000a81c0-81a2-4c6b-9563-2073c60478dc" providerId="AD" clId="Web-{ED921EEB-53E8-A8E0-045A-B7A3F9408521}" dt="2020-02-03T18:25:39.115" v="3" actId="1076"/>
          <ac:graphicFrameMkLst>
            <pc:docMk/>
            <pc:sldMk cId="3875418923" sldId="878"/>
            <ac:graphicFrameMk id="9" creationId="{86C3E06E-397F-4801-8058-E262FF7301BB}"/>
          </ac:graphicFrameMkLst>
        </pc:graphicFrameChg>
        <pc:graphicFrameChg chg="add mod modGraphic">
          <ac:chgData name="Swaraj Pal" userId="S::swaraj.pal@nagarro.com::000a81c0-81a2-4c6b-9563-2073c60478dc" providerId="AD" clId="Web-{ED921EEB-53E8-A8E0-045A-B7A3F9408521}" dt="2020-02-03T18:26:58.662" v="100"/>
          <ac:graphicFrameMkLst>
            <pc:docMk/>
            <pc:sldMk cId="3875418923" sldId="878"/>
            <ac:graphicFrameMk id="11" creationId="{963B08C8-7B0F-462D-A145-52723C926C1A}"/>
          </ac:graphicFrameMkLst>
        </pc:graphicFrameChg>
      </pc:sldChg>
      <pc:sldChg chg="modSp add replId addAnim modAnim">
        <pc:chgData name="Swaraj Pal" userId="S::swaraj.pal@nagarro.com::000a81c0-81a2-4c6b-9563-2073c60478dc" providerId="AD" clId="Web-{ED921EEB-53E8-A8E0-045A-B7A3F9408521}" dt="2020-02-03T18:34:35.279" v="660"/>
        <pc:sldMkLst>
          <pc:docMk/>
          <pc:sldMk cId="2782924543" sldId="879"/>
        </pc:sldMkLst>
        <pc:spChg chg="mod">
          <ac:chgData name="Swaraj Pal" userId="S::swaraj.pal@nagarro.com::000a81c0-81a2-4c6b-9563-2073c60478dc" providerId="AD" clId="Web-{ED921EEB-53E8-A8E0-045A-B7A3F9408521}" dt="2020-02-03T18:30:05.699" v="219" actId="20577"/>
          <ac:spMkLst>
            <pc:docMk/>
            <pc:sldMk cId="2782924543" sldId="879"/>
            <ac:spMk id="14" creationId="{7C61153B-D759-4437-A3C9-8ACC3C5298D1}"/>
          </ac:spMkLst>
        </pc:spChg>
        <pc:spChg chg="mod">
          <ac:chgData name="Swaraj Pal" userId="S::swaraj.pal@nagarro.com::000a81c0-81a2-4c6b-9563-2073c60478dc" providerId="AD" clId="Web-{ED921EEB-53E8-A8E0-045A-B7A3F9408521}" dt="2020-02-03T18:30:12.464" v="228" actId="20577"/>
          <ac:spMkLst>
            <pc:docMk/>
            <pc:sldMk cId="2782924543" sldId="879"/>
            <ac:spMk id="17" creationId="{F3C60626-F74D-4DAA-9DEC-9A092543D656}"/>
          </ac:spMkLst>
        </pc:spChg>
        <pc:graphicFrameChg chg="mod modGraphic">
          <ac:chgData name="Swaraj Pal" userId="S::swaraj.pal@nagarro.com::000a81c0-81a2-4c6b-9563-2073c60478dc" providerId="AD" clId="Web-{ED921EEB-53E8-A8E0-045A-B7A3F9408521}" dt="2020-02-03T18:30:30.308" v="255"/>
          <ac:graphicFrameMkLst>
            <pc:docMk/>
            <pc:sldMk cId="2782924543" sldId="879"/>
            <ac:graphicFrameMk id="11" creationId="{963B08C8-7B0F-462D-A145-52723C926C1A}"/>
          </ac:graphicFrameMkLst>
        </pc:graphicFrameChg>
      </pc:sldChg>
      <pc:sldChg chg="addSp delSp modSp add ord replId">
        <pc:chgData name="Swaraj Pal" userId="S::swaraj.pal@nagarro.com::000a81c0-81a2-4c6b-9563-2073c60478dc" providerId="AD" clId="Web-{ED921EEB-53E8-A8E0-045A-B7A3F9408521}" dt="2020-02-03T18:33:17.356" v="632" actId="20577"/>
        <pc:sldMkLst>
          <pc:docMk/>
          <pc:sldMk cId="2193833540" sldId="880"/>
        </pc:sldMkLst>
        <pc:spChg chg="mod">
          <ac:chgData name="Swaraj Pal" userId="S::swaraj.pal@nagarro.com::000a81c0-81a2-4c6b-9563-2073c60478dc" providerId="AD" clId="Web-{ED921EEB-53E8-A8E0-045A-B7A3F9408521}" dt="2020-02-03T18:33:17.356" v="632" actId="20577"/>
          <ac:spMkLst>
            <pc:docMk/>
            <pc:sldMk cId="2193833540" sldId="880"/>
            <ac:spMk id="3" creationId="{8B797BA8-359C-4FA4-BFC2-E1DFBEDE87F6}"/>
          </ac:spMkLst>
        </pc:spChg>
        <pc:spChg chg="del">
          <ac:chgData name="Swaraj Pal" userId="S::swaraj.pal@nagarro.com::000a81c0-81a2-4c6b-9563-2073c60478dc" providerId="AD" clId="Web-{ED921EEB-53E8-A8E0-045A-B7A3F9408521}" dt="2020-02-03T18:30:59.105" v="258"/>
          <ac:spMkLst>
            <pc:docMk/>
            <pc:sldMk cId="2193833540" sldId="880"/>
            <ac:spMk id="4" creationId="{A1916F3E-E1BA-425C-8692-A1B82B65D5FA}"/>
          </ac:spMkLst>
        </pc:spChg>
        <pc:spChg chg="del">
          <ac:chgData name="Swaraj Pal" userId="S::swaraj.pal@nagarro.com::000a81c0-81a2-4c6b-9563-2073c60478dc" providerId="AD" clId="Web-{ED921EEB-53E8-A8E0-045A-B7A3F9408521}" dt="2020-02-03T18:31:29.824" v="272"/>
          <ac:spMkLst>
            <pc:docMk/>
            <pc:sldMk cId="2193833540" sldId="880"/>
            <ac:spMk id="5" creationId="{830C1764-1FE2-4C9D-A674-ADE3A675CC60}"/>
          </ac:spMkLst>
        </pc:spChg>
        <pc:spChg chg="del">
          <ac:chgData name="Swaraj Pal" userId="S::swaraj.pal@nagarro.com::000a81c0-81a2-4c6b-9563-2073c60478dc" providerId="AD" clId="Web-{ED921EEB-53E8-A8E0-045A-B7A3F9408521}" dt="2020-02-03T18:31:29.809" v="271"/>
          <ac:spMkLst>
            <pc:docMk/>
            <pc:sldMk cId="2193833540" sldId="880"/>
            <ac:spMk id="6" creationId="{337F28BF-6C81-47B7-8150-2B39A62B881E}"/>
          </ac:spMkLst>
        </pc:spChg>
        <pc:spChg chg="del">
          <ac:chgData name="Swaraj Pal" userId="S::swaraj.pal@nagarro.com::000a81c0-81a2-4c6b-9563-2073c60478dc" providerId="AD" clId="Web-{ED921EEB-53E8-A8E0-045A-B7A3F9408521}" dt="2020-02-03T18:31:29.809" v="270"/>
          <ac:spMkLst>
            <pc:docMk/>
            <pc:sldMk cId="2193833540" sldId="880"/>
            <ac:spMk id="7" creationId="{873AC811-9F18-44DB-B2A6-76BFA94B3949}"/>
          </ac:spMkLst>
        </pc:spChg>
        <pc:spChg chg="del">
          <ac:chgData name="Swaraj Pal" userId="S::swaraj.pal@nagarro.com::000a81c0-81a2-4c6b-9563-2073c60478dc" providerId="AD" clId="Web-{ED921EEB-53E8-A8E0-045A-B7A3F9408521}" dt="2020-02-03T18:31:29.809" v="269"/>
          <ac:spMkLst>
            <pc:docMk/>
            <pc:sldMk cId="2193833540" sldId="880"/>
            <ac:spMk id="8" creationId="{0C583F64-0714-4512-BB0A-D5DC492A247A}"/>
          </ac:spMkLst>
        </pc:spChg>
        <pc:spChg chg="add mod">
          <ac:chgData name="Swaraj Pal" userId="S::swaraj.pal@nagarro.com::000a81c0-81a2-4c6b-9563-2073c60478dc" providerId="AD" clId="Web-{ED921EEB-53E8-A8E0-045A-B7A3F9408521}" dt="2020-02-03T18:33:12.809" v="620" actId="20577"/>
          <ac:spMkLst>
            <pc:docMk/>
            <pc:sldMk cId="2193833540" sldId="880"/>
            <ac:spMk id="10" creationId="{42BD6F5A-FC63-4774-8A19-AF326C1DE02E}"/>
          </ac:spMkLst>
        </pc:spChg>
        <pc:spChg chg="del">
          <ac:chgData name="Swaraj Pal" userId="S::swaraj.pal@nagarro.com::000a81c0-81a2-4c6b-9563-2073c60478dc" providerId="AD" clId="Web-{ED921EEB-53E8-A8E0-045A-B7A3F9408521}" dt="2020-02-03T18:31:23.027" v="266"/>
          <ac:spMkLst>
            <pc:docMk/>
            <pc:sldMk cId="2193833540" sldId="880"/>
            <ac:spMk id="12" creationId="{F7EC4107-9D56-4DA9-AF23-F3F419D37F6B}"/>
          </ac:spMkLst>
        </pc:spChg>
        <pc:spChg chg="del">
          <ac:chgData name="Swaraj Pal" userId="S::swaraj.pal@nagarro.com::000a81c0-81a2-4c6b-9563-2073c60478dc" providerId="AD" clId="Web-{ED921EEB-53E8-A8E0-045A-B7A3F9408521}" dt="2020-02-03T18:31:08.902" v="262"/>
          <ac:spMkLst>
            <pc:docMk/>
            <pc:sldMk cId="2193833540" sldId="880"/>
            <ac:spMk id="13" creationId="{BE70C4BF-7F64-4B11-8487-CFFBD7B51182}"/>
          </ac:spMkLst>
        </pc:spChg>
        <pc:spChg chg="del">
          <ac:chgData name="Swaraj Pal" userId="S::swaraj.pal@nagarro.com::000a81c0-81a2-4c6b-9563-2073c60478dc" providerId="AD" clId="Web-{ED921EEB-53E8-A8E0-045A-B7A3F9408521}" dt="2020-02-03T18:31:04.090" v="260"/>
          <ac:spMkLst>
            <pc:docMk/>
            <pc:sldMk cId="2193833540" sldId="880"/>
            <ac:spMk id="14" creationId="{7C61153B-D759-4437-A3C9-8ACC3C5298D1}"/>
          </ac:spMkLst>
        </pc:spChg>
        <pc:spChg chg="del">
          <ac:chgData name="Swaraj Pal" userId="S::swaraj.pal@nagarro.com::000a81c0-81a2-4c6b-9563-2073c60478dc" providerId="AD" clId="Web-{ED921EEB-53E8-A8E0-045A-B7A3F9408521}" dt="2020-02-03T18:31:15.777" v="263"/>
          <ac:spMkLst>
            <pc:docMk/>
            <pc:sldMk cId="2193833540" sldId="880"/>
            <ac:spMk id="15" creationId="{46C44347-F4D8-4917-9642-1C3A0EEF28E5}"/>
          </ac:spMkLst>
        </pc:spChg>
        <pc:spChg chg="del">
          <ac:chgData name="Swaraj Pal" userId="S::swaraj.pal@nagarro.com::000a81c0-81a2-4c6b-9563-2073c60478dc" providerId="AD" clId="Web-{ED921EEB-53E8-A8E0-045A-B7A3F9408521}" dt="2020-02-03T18:31:01.340" v="259"/>
          <ac:spMkLst>
            <pc:docMk/>
            <pc:sldMk cId="2193833540" sldId="880"/>
            <ac:spMk id="16" creationId="{B1059464-F5EF-4AD8-A651-D48E8988E0EF}"/>
          </ac:spMkLst>
        </pc:spChg>
        <pc:spChg chg="del">
          <ac:chgData name="Swaraj Pal" userId="S::swaraj.pal@nagarro.com::000a81c0-81a2-4c6b-9563-2073c60478dc" providerId="AD" clId="Web-{ED921EEB-53E8-A8E0-045A-B7A3F9408521}" dt="2020-02-03T18:31:08.902" v="261"/>
          <ac:spMkLst>
            <pc:docMk/>
            <pc:sldMk cId="2193833540" sldId="880"/>
            <ac:spMk id="17" creationId="{F3C60626-F74D-4DAA-9DEC-9A092543D656}"/>
          </ac:spMkLst>
        </pc:spChg>
        <pc:graphicFrameChg chg="del">
          <ac:chgData name="Swaraj Pal" userId="S::swaraj.pal@nagarro.com::000a81c0-81a2-4c6b-9563-2073c60478dc" providerId="AD" clId="Web-{ED921EEB-53E8-A8E0-045A-B7A3F9408521}" dt="2020-02-03T18:31:23.027" v="268"/>
          <ac:graphicFrameMkLst>
            <pc:docMk/>
            <pc:sldMk cId="2193833540" sldId="880"/>
            <ac:graphicFrameMk id="9" creationId="{86C3E06E-397F-4801-8058-E262FF7301BB}"/>
          </ac:graphicFrameMkLst>
        </pc:graphicFrameChg>
        <pc:graphicFrameChg chg="del mod modGraphic">
          <ac:chgData name="Swaraj Pal" userId="S::swaraj.pal@nagarro.com::000a81c0-81a2-4c6b-9563-2073c60478dc" providerId="AD" clId="Web-{ED921EEB-53E8-A8E0-045A-B7A3F9408521}" dt="2020-02-03T18:31:23.027" v="267"/>
          <ac:graphicFrameMkLst>
            <pc:docMk/>
            <pc:sldMk cId="2193833540" sldId="880"/>
            <ac:graphicFrameMk id="11" creationId="{963B08C8-7B0F-462D-A145-52723C926C1A}"/>
          </ac:graphicFrameMkLst>
        </pc:graphicFrameChg>
      </pc:sldChg>
    </pc:docChg>
  </pc:docChgLst>
  <pc:docChgLst>
    <pc:chgData name="Aarzoo Trehan" userId="S::aarzoo.trehan@nagarro.com::7ad97823-f0b5-41fe-9669-70707fdd4e49" providerId="AD" clId="Web-{B577555C-56E4-9AB5-DA14-11677F13D5DB}"/>
    <pc:docChg chg="modSld">
      <pc:chgData name="Aarzoo Trehan" userId="S::aarzoo.trehan@nagarro.com::7ad97823-f0b5-41fe-9669-70707fdd4e49" providerId="AD" clId="Web-{B577555C-56E4-9AB5-DA14-11677F13D5DB}" dt="2020-02-03T16:22:06.066" v="1"/>
      <pc:docMkLst>
        <pc:docMk/>
      </pc:docMkLst>
      <pc:sldChg chg="addSp delSp modSp">
        <pc:chgData name="Aarzoo Trehan" userId="S::aarzoo.trehan@nagarro.com::7ad97823-f0b5-41fe-9669-70707fdd4e49" providerId="AD" clId="Web-{B577555C-56E4-9AB5-DA14-11677F13D5DB}" dt="2020-02-03T16:22:06.066" v="1"/>
        <pc:sldMkLst>
          <pc:docMk/>
          <pc:sldMk cId="3203953644" sldId="822"/>
        </pc:sldMkLst>
        <pc:picChg chg="add del mod">
          <ac:chgData name="Aarzoo Trehan" userId="S::aarzoo.trehan@nagarro.com::7ad97823-f0b5-41fe-9669-70707fdd4e49" providerId="AD" clId="Web-{B577555C-56E4-9AB5-DA14-11677F13D5DB}" dt="2020-02-03T16:22:06.066" v="1"/>
          <ac:picMkLst>
            <pc:docMk/>
            <pc:sldMk cId="3203953644" sldId="822"/>
            <ac:picMk id="2" creationId="{463B1281-9354-4754-9640-A2198B119847}"/>
          </ac:picMkLst>
        </pc:picChg>
      </pc:sldChg>
    </pc:docChg>
  </pc:docChgLst>
  <pc:docChgLst>
    <pc:chgData name="Aarzoo Trehan" userId="S::aarzoo.trehan@nagarro.com::7ad97823-f0b5-41fe-9669-70707fdd4e49" providerId="AD" clId="Web-{931EC235-43BF-B688-E318-EA2BF95473C0}"/>
    <pc:docChg chg="modSld">
      <pc:chgData name="Aarzoo Trehan" userId="S::aarzoo.trehan@nagarro.com::7ad97823-f0b5-41fe-9669-70707fdd4e49" providerId="AD" clId="Web-{931EC235-43BF-B688-E318-EA2BF95473C0}" dt="2020-01-31T17:37:57.083" v="15" actId="14100"/>
      <pc:docMkLst>
        <pc:docMk/>
      </pc:docMkLst>
      <pc:sldChg chg="modSp">
        <pc:chgData name="Aarzoo Trehan" userId="S::aarzoo.trehan@nagarro.com::7ad97823-f0b5-41fe-9669-70707fdd4e49" providerId="AD" clId="Web-{931EC235-43BF-B688-E318-EA2BF95473C0}" dt="2020-01-31T17:24:18.908" v="10" actId="20577"/>
        <pc:sldMkLst>
          <pc:docMk/>
          <pc:sldMk cId="3962178320" sldId="262"/>
        </pc:sldMkLst>
        <pc:spChg chg="mod">
          <ac:chgData name="Aarzoo Trehan" userId="S::aarzoo.trehan@nagarro.com::7ad97823-f0b5-41fe-9669-70707fdd4e49" providerId="AD" clId="Web-{931EC235-43BF-B688-E318-EA2BF95473C0}" dt="2020-01-31T17:24:18.908" v="10" actId="20577"/>
          <ac:spMkLst>
            <pc:docMk/>
            <pc:sldMk cId="3962178320" sldId="262"/>
            <ac:spMk id="4" creationId="{C298BE11-B16B-416A-963B-8619898FB947}"/>
          </ac:spMkLst>
        </pc:spChg>
      </pc:sldChg>
      <pc:sldChg chg="modSp">
        <pc:chgData name="Aarzoo Trehan" userId="S::aarzoo.trehan@nagarro.com::7ad97823-f0b5-41fe-9669-70707fdd4e49" providerId="AD" clId="Web-{931EC235-43BF-B688-E318-EA2BF95473C0}" dt="2020-01-31T17:37:57.083" v="15" actId="14100"/>
        <pc:sldMkLst>
          <pc:docMk/>
          <pc:sldMk cId="3678142713" sldId="428"/>
        </pc:sldMkLst>
        <pc:picChg chg="mod">
          <ac:chgData name="Aarzoo Trehan" userId="S::aarzoo.trehan@nagarro.com::7ad97823-f0b5-41fe-9669-70707fdd4e49" providerId="AD" clId="Web-{931EC235-43BF-B688-E318-EA2BF95473C0}" dt="2020-01-31T17:37:57.083" v="15" actId="14100"/>
          <ac:picMkLst>
            <pc:docMk/>
            <pc:sldMk cId="3678142713" sldId="428"/>
            <ac:picMk id="3" creationId="{0D27A9B4-312A-4338-A6F6-8CBED868D92B}"/>
          </ac:picMkLst>
        </pc:picChg>
      </pc:sldChg>
      <pc:sldChg chg="modSp">
        <pc:chgData name="Aarzoo Trehan" userId="S::aarzoo.trehan@nagarro.com::7ad97823-f0b5-41fe-9669-70707fdd4e49" providerId="AD" clId="Web-{931EC235-43BF-B688-E318-EA2BF95473C0}" dt="2020-01-31T17:24:38.517" v="13" actId="1076"/>
        <pc:sldMkLst>
          <pc:docMk/>
          <pc:sldMk cId="2490964091" sldId="750"/>
        </pc:sldMkLst>
        <pc:picChg chg="mod">
          <ac:chgData name="Aarzoo Trehan" userId="S::aarzoo.trehan@nagarro.com::7ad97823-f0b5-41fe-9669-70707fdd4e49" providerId="AD" clId="Web-{931EC235-43BF-B688-E318-EA2BF95473C0}" dt="2020-01-31T17:24:38.517" v="13" actId="1076"/>
          <ac:picMkLst>
            <pc:docMk/>
            <pc:sldMk cId="2490964091" sldId="750"/>
            <ac:picMk id="5" creationId="{37B1A06E-9A48-4E3C-B163-1B9738CFFA9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2433CB-8F90-40A8-9AC8-9A6D63731F3B}" type="datetimeFigureOut">
              <a:rPr lang="en-US"/>
              <a:t>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A55104-9163-43ED-9E08-BA559639A487}" type="slidenum">
              <a:rPr lang="en-US"/>
              <a:t>‹#›</a:t>
            </a:fld>
            <a:endParaRPr lang="en-US"/>
          </a:p>
        </p:txBody>
      </p:sp>
    </p:spTree>
    <p:extLst>
      <p:ext uri="{BB962C8B-B14F-4D97-AF65-F5344CB8AC3E}">
        <p14:creationId xmlns:p14="http://schemas.microsoft.com/office/powerpoint/2010/main" val="2896524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we have reached the last segment of our webinar today. In next few slides we will discuss very important concept that is inter-service communication.</a:t>
            </a:r>
          </a:p>
          <a:p>
            <a:endParaRPr lang="en-US">
              <a:cs typeface="Calibri"/>
            </a:endParaRPr>
          </a:p>
          <a:p>
            <a:r>
              <a:rPr lang="en-US"/>
              <a:t>Ideally we should write a service such that it can handle a task independent from the rest of the services, but in reality this is hardly possible.  Sure, most applications have several tasks that are independent of the rest of the application but there are also tasks that are more complex, and that can’t be easily implemented in an independent service</a:t>
            </a:r>
          </a:p>
          <a:p>
            <a:endParaRPr lang="en-US">
              <a:cs typeface="Calibri"/>
            </a:endParaRPr>
          </a:p>
          <a:p>
            <a:r>
              <a:rPr lang="en-US"/>
              <a:t>Before we checkout some designs to effectively manage inter-service communications for a business process lets quickly see how 2 services can interact with each other in general</a:t>
            </a:r>
          </a:p>
          <a:p>
            <a:r>
              <a:rPr lang="en-US"/>
              <a:t>They can communicate in 2 ways</a:t>
            </a:r>
          </a:p>
          <a:p>
            <a:r>
              <a:rPr lang="en-US"/>
              <a:t>1. Synchronously </a:t>
            </a:r>
          </a:p>
          <a:p>
            <a:r>
              <a:rPr lang="en-US"/>
              <a:t>2. Asynchronously</a:t>
            </a:r>
          </a:p>
          <a:p>
            <a:endParaRPr lang="en-US"/>
          </a:p>
          <a:p>
            <a:r>
              <a:rPr lang="en-US"/>
              <a:t>In these cases, your microservices need to communicate with each other. But that sounds a lot easier than it seems. As soon as your services need to interact with each other, you can’t any longer ignore that you’re building a distributed system.</a:t>
            </a:r>
          </a:p>
          <a:p>
            <a:r>
              <a:rPr lang="en-US"/>
              <a:t>So now we need to consider how communication between the services impact our operation in terms of </a:t>
            </a:r>
          </a:p>
          <a:p>
            <a:r>
              <a:rPr lang="en-US"/>
              <a:t>1. Performance - netwok delays</a:t>
            </a:r>
          </a:p>
          <a:p>
            <a:r>
              <a:rPr lang="en-US"/>
              <a:t>2. Fault Tolerance - independent services can fail</a:t>
            </a:r>
          </a:p>
          <a:p>
            <a:r>
              <a:rPr lang="en-US"/>
              <a:t>3. Logging and monitoring - log files are now distributed along multiple services which could also have multiple instances</a:t>
            </a:r>
          </a:p>
          <a:p>
            <a:endParaRPr lang="en-US">
              <a:cs typeface="Calibri" panose="020F0502020204030204"/>
            </a:endParaRPr>
          </a:p>
        </p:txBody>
      </p:sp>
      <p:sp>
        <p:nvSpPr>
          <p:cNvPr id="4" name="Slide Number Placeholder 3"/>
          <p:cNvSpPr>
            <a:spLocks noGrp="1"/>
          </p:cNvSpPr>
          <p:nvPr>
            <p:ph type="sldNum" sz="quarter" idx="5"/>
          </p:nvPr>
        </p:nvSpPr>
        <p:spPr/>
        <p:txBody>
          <a:bodyPr/>
          <a:lstStyle/>
          <a:p>
            <a:fld id="{3A6E93C0-1334-4E8C-AF67-F33F310C6717}" type="slidenum">
              <a:rPr lang="en-US" smtClean="0"/>
              <a:t>5</a:t>
            </a:fld>
            <a:endParaRPr lang="en-US"/>
          </a:p>
        </p:txBody>
      </p:sp>
    </p:spTree>
    <p:extLst>
      <p:ext uri="{BB962C8B-B14F-4D97-AF65-F5344CB8AC3E}">
        <p14:creationId xmlns:p14="http://schemas.microsoft.com/office/powerpoint/2010/main" val="39400145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jump back to the main topic now i.e how to effectively manage inter-service communication to handle a business process</a:t>
            </a:r>
          </a:p>
          <a:p>
            <a:r>
              <a:rPr lang="en-US"/>
              <a:t>We generally use 2 design patterns</a:t>
            </a:r>
          </a:p>
          <a:p>
            <a:r>
              <a:rPr lang="en-US"/>
              <a:t>1. Orchestration</a:t>
            </a:r>
          </a:p>
          <a:p>
            <a:r>
              <a:rPr lang="en-US"/>
              <a:t>2. Choreography</a:t>
            </a:r>
          </a:p>
        </p:txBody>
      </p:sp>
      <p:sp>
        <p:nvSpPr>
          <p:cNvPr id="4" name="Slide Number Placeholder 3"/>
          <p:cNvSpPr>
            <a:spLocks noGrp="1"/>
          </p:cNvSpPr>
          <p:nvPr>
            <p:ph type="sldNum" sz="quarter" idx="5"/>
          </p:nvPr>
        </p:nvSpPr>
        <p:spPr/>
        <p:txBody>
          <a:bodyPr/>
          <a:lstStyle/>
          <a:p>
            <a:fld id="{3A6E93C0-1334-4E8C-AF67-F33F310C6717}" type="slidenum">
              <a:rPr lang="en-US" smtClean="0"/>
              <a:t>41</a:t>
            </a:fld>
            <a:endParaRPr lang="en-US"/>
          </a:p>
        </p:txBody>
      </p:sp>
    </p:spTree>
    <p:extLst>
      <p:ext uri="{BB962C8B-B14F-4D97-AF65-F5344CB8AC3E}">
        <p14:creationId xmlns:p14="http://schemas.microsoft.com/office/powerpoint/2010/main" val="417281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jump back to the main topic now </a:t>
            </a:r>
            <a:r>
              <a:rPr lang="en-US" err="1"/>
              <a:t>i.e</a:t>
            </a:r>
            <a:r>
              <a:rPr lang="en-US"/>
              <a:t> how to effectively manage inter-service communication to handle a business process</a:t>
            </a:r>
          </a:p>
          <a:p>
            <a:r>
              <a:rPr lang="en-US"/>
              <a:t>We generally use 2 design patterns</a:t>
            </a:r>
          </a:p>
          <a:p>
            <a:r>
              <a:rPr lang="en-US"/>
              <a:t>1. Orchestration</a:t>
            </a:r>
          </a:p>
          <a:p>
            <a:r>
              <a:rPr lang="en-US"/>
              <a:t>2. Choreography</a:t>
            </a:r>
          </a:p>
        </p:txBody>
      </p:sp>
      <p:sp>
        <p:nvSpPr>
          <p:cNvPr id="4" name="Slide Number Placeholder 3"/>
          <p:cNvSpPr>
            <a:spLocks noGrp="1"/>
          </p:cNvSpPr>
          <p:nvPr>
            <p:ph type="sldNum" sz="quarter" idx="5"/>
          </p:nvPr>
        </p:nvSpPr>
        <p:spPr/>
        <p:txBody>
          <a:bodyPr/>
          <a:lstStyle/>
          <a:p>
            <a:fld id="{3A6E93C0-1334-4E8C-AF67-F33F310C6717}" type="slidenum">
              <a:rPr lang="en-US" smtClean="0"/>
              <a:t>68</a:t>
            </a:fld>
            <a:endParaRPr lang="en-US"/>
          </a:p>
        </p:txBody>
      </p:sp>
    </p:spTree>
    <p:extLst>
      <p:ext uri="{BB962C8B-B14F-4D97-AF65-F5344CB8AC3E}">
        <p14:creationId xmlns:p14="http://schemas.microsoft.com/office/powerpoint/2010/main" val="904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Applications are self-contained</a:t>
            </a:r>
            <a:r>
              <a:rPr lang="en-US" sz="1200" b="0" i="0" kern="1200">
                <a:solidFill>
                  <a:schemeClr val="tx1"/>
                </a:solidFill>
                <a:effectLst/>
                <a:latin typeface="+mn-lt"/>
                <a:ea typeface="+mn-ea"/>
                <a:cs typeface="+mn-cs"/>
              </a:rPr>
              <a:t> — it means higher cohesion, since each application only has a single responsibility.</a:t>
            </a:r>
          </a:p>
          <a:p>
            <a:r>
              <a:rPr lang="en-US" sz="1200" b="1" i="0" kern="1200">
                <a:solidFill>
                  <a:schemeClr val="tx1"/>
                </a:solidFill>
                <a:effectLst/>
                <a:latin typeface="+mn-lt"/>
                <a:ea typeface="+mn-ea"/>
                <a:cs typeface="+mn-cs"/>
              </a:rPr>
              <a:t>Applications can be developed independently</a:t>
            </a:r>
            <a:r>
              <a:rPr lang="en-US" sz="1200" b="0" i="0" kern="1200">
                <a:solidFill>
                  <a:schemeClr val="tx1"/>
                </a:solidFill>
                <a:effectLst/>
                <a:latin typeface="+mn-lt"/>
                <a:ea typeface="+mn-ea"/>
                <a:cs typeface="+mn-cs"/>
              </a:rPr>
              <a:t> — developers can focus on their work and deliver business value; no technical synchronization with other teams is needed.</a:t>
            </a:r>
          </a:p>
          <a:p>
            <a:r>
              <a:rPr lang="en-US" sz="1200" b="1" i="0" kern="1200">
                <a:solidFill>
                  <a:schemeClr val="tx1"/>
                </a:solidFill>
                <a:effectLst/>
                <a:latin typeface="+mn-lt"/>
                <a:ea typeface="+mn-ea"/>
                <a:cs typeface="+mn-cs"/>
              </a:rPr>
              <a:t>Applications can be deployed independently</a:t>
            </a:r>
            <a:r>
              <a:rPr lang="en-US" sz="1200" b="0" i="0" kern="1200">
                <a:solidFill>
                  <a:schemeClr val="tx1"/>
                </a:solidFill>
                <a:effectLst/>
                <a:latin typeface="+mn-lt"/>
                <a:ea typeface="+mn-ea"/>
                <a:cs typeface="+mn-cs"/>
              </a:rPr>
              <a:t> — it’s a freedom of choice when the application is deployed, with no negative impact on other parts of the system.</a:t>
            </a:r>
          </a:p>
          <a:p>
            <a:r>
              <a:rPr lang="en-US" sz="1200" b="1" i="0" kern="1200">
                <a:solidFill>
                  <a:schemeClr val="tx1"/>
                </a:solidFill>
                <a:effectLst/>
                <a:latin typeface="+mn-lt"/>
                <a:ea typeface="+mn-ea"/>
                <a:cs typeface="+mn-cs"/>
              </a:rPr>
              <a:t>Applications can be implemented in different technologies</a:t>
            </a:r>
            <a:r>
              <a:rPr lang="en-US" sz="1200" b="0" i="0" kern="1200">
                <a:solidFill>
                  <a:schemeClr val="tx1"/>
                </a:solidFill>
                <a:effectLst/>
                <a:latin typeface="+mn-lt"/>
                <a:ea typeface="+mn-ea"/>
                <a:cs typeface="+mn-cs"/>
              </a:rPr>
              <a:t> — in the world of rapid evolution of frontend technologies, it is impossible to choose an ideal JS framework, which wouldn’t be considered as legacy in the next two years. Wouldn’t it be great if we could write code using a new framework, without rewriting the existing system? With micro frontends, we can combine many frameworks. The extra benefit is that we could choose technologies that we like or that are matched to the skills of our team!</a:t>
            </a:r>
          </a:p>
          <a:p>
            <a:endParaRPr lang="en-US"/>
          </a:p>
        </p:txBody>
      </p:sp>
      <p:sp>
        <p:nvSpPr>
          <p:cNvPr id="4" name="Slide Number Placeholder 3"/>
          <p:cNvSpPr>
            <a:spLocks noGrp="1"/>
          </p:cNvSpPr>
          <p:nvPr>
            <p:ph type="sldNum" sz="quarter" idx="5"/>
          </p:nvPr>
        </p:nvSpPr>
        <p:spPr/>
        <p:txBody>
          <a:bodyPr/>
          <a:lstStyle/>
          <a:p>
            <a:fld id="{15A55104-9163-43ED-9E08-BA559639A487}" type="slidenum">
              <a:rPr lang="en-US" smtClean="0"/>
              <a:t>76</a:t>
            </a:fld>
            <a:endParaRPr lang="en-US"/>
          </a:p>
        </p:txBody>
      </p:sp>
    </p:spTree>
    <p:extLst>
      <p:ext uri="{BB962C8B-B14F-4D97-AF65-F5344CB8AC3E}">
        <p14:creationId xmlns:p14="http://schemas.microsoft.com/office/powerpoint/2010/main" val="2582909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synchronous communication, caller waits for the response and after getting an appropriate response continues with its work</a:t>
            </a:r>
          </a:p>
          <a:p>
            <a:r>
              <a:rPr lang="en-US"/>
              <a:t>This is the most prominent and widely used approach. There is an added delay for each service call and therefore certainly degrades performace and that is why this is also referred as antipattern.</a:t>
            </a:r>
          </a:p>
          <a:p>
            <a:r>
              <a:rPr lang="en-US"/>
              <a:t>This approch should only be used when response is necessary to complete further work.</a:t>
            </a:r>
          </a:p>
          <a:p>
            <a:r>
              <a:rPr lang="en-US"/>
              <a:t>Example - In an ecommerce application we cannot complete add to cart process by the cart service unless we have the information from inventory service about the stock availability</a:t>
            </a:r>
          </a:p>
          <a:p>
            <a:r>
              <a:rPr lang="en-US"/>
              <a:t>Some protocols used for synchronous communication are SOAP, Rest, gRPC, JSON-RPC, GraphQL, Thrift.</a:t>
            </a:r>
          </a:p>
        </p:txBody>
      </p:sp>
      <p:sp>
        <p:nvSpPr>
          <p:cNvPr id="4" name="Slide Number Placeholder 3"/>
          <p:cNvSpPr>
            <a:spLocks noGrp="1"/>
          </p:cNvSpPr>
          <p:nvPr>
            <p:ph type="sldNum" sz="quarter" idx="5"/>
          </p:nvPr>
        </p:nvSpPr>
        <p:spPr/>
        <p:txBody>
          <a:bodyPr/>
          <a:lstStyle/>
          <a:p>
            <a:fld id="{3A6E93C0-1334-4E8C-AF67-F33F310C6717}" type="slidenum">
              <a:rPr lang="en-US" smtClean="0"/>
              <a:t>7</a:t>
            </a:fld>
            <a:endParaRPr lang="en-US"/>
          </a:p>
        </p:txBody>
      </p:sp>
    </p:spTree>
    <p:extLst>
      <p:ext uri="{BB962C8B-B14F-4D97-AF65-F5344CB8AC3E}">
        <p14:creationId xmlns:p14="http://schemas.microsoft.com/office/powerpoint/2010/main" val="941939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a caller doesn't need to wait for a response to complete its task communcation can done in asynronous manner aswell. Typically this is accomplished by sending the request in an event bus or message queue. After the request is pushed in message queue caller proceeds with its work and doesn't wait for the other service to provide a reply. </a:t>
            </a:r>
          </a:p>
          <a:p>
            <a:r>
              <a:rPr lang="en-US"/>
              <a:t>Service that is supposed to handle the request is not expected to be active at the precise moment and even if it fails original call is not affected as it is not waiting for the result.</a:t>
            </a:r>
          </a:p>
        </p:txBody>
      </p:sp>
      <p:sp>
        <p:nvSpPr>
          <p:cNvPr id="4" name="Slide Number Placeholder 3"/>
          <p:cNvSpPr>
            <a:spLocks noGrp="1"/>
          </p:cNvSpPr>
          <p:nvPr>
            <p:ph type="sldNum" sz="quarter" idx="5"/>
          </p:nvPr>
        </p:nvSpPr>
        <p:spPr/>
        <p:txBody>
          <a:bodyPr/>
          <a:lstStyle/>
          <a:p>
            <a:fld id="{3A6E93C0-1334-4E8C-AF67-F33F310C6717}" type="slidenum">
              <a:rPr lang="en-US" smtClean="0"/>
              <a:t>8</a:t>
            </a:fld>
            <a:endParaRPr lang="en-US"/>
          </a:p>
        </p:txBody>
      </p:sp>
    </p:spTree>
    <p:extLst>
      <p:ext uri="{BB962C8B-B14F-4D97-AF65-F5344CB8AC3E}">
        <p14:creationId xmlns:p14="http://schemas.microsoft.com/office/powerpoint/2010/main" val="751989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we have reached the last segment of our webinar today. In next few slides we will discuss very important concept that is inter-service communication.</a:t>
            </a:r>
          </a:p>
          <a:p>
            <a:endParaRPr lang="en-US">
              <a:cs typeface="Calibri"/>
            </a:endParaRPr>
          </a:p>
          <a:p>
            <a:r>
              <a:rPr lang="en-US"/>
              <a:t>Ideally we should write a service such that it can handle a task independent from the rest of the services, but in reality this is hardly possible.  Sure, most applications have several tasks that are independent of the rest of the application but there are also tasks that are more complex, and that can’t be easily implemented in an independent service</a:t>
            </a:r>
          </a:p>
          <a:p>
            <a:endParaRPr lang="en-US">
              <a:cs typeface="Calibri"/>
            </a:endParaRPr>
          </a:p>
          <a:p>
            <a:r>
              <a:rPr lang="en-US"/>
              <a:t>Before we checkout some designs to effectively manage inter-service communications for a business process lets quickly see how 2 services can interact with each other in general</a:t>
            </a:r>
          </a:p>
          <a:p>
            <a:r>
              <a:rPr lang="en-US"/>
              <a:t>They can communicate in 2 ways</a:t>
            </a:r>
          </a:p>
          <a:p>
            <a:r>
              <a:rPr lang="en-US"/>
              <a:t>1. Synchronously </a:t>
            </a:r>
          </a:p>
          <a:p>
            <a:r>
              <a:rPr lang="en-US"/>
              <a:t>2. Asynchronously</a:t>
            </a:r>
          </a:p>
          <a:p>
            <a:endParaRPr lang="en-US"/>
          </a:p>
          <a:p>
            <a:r>
              <a:rPr lang="en-US"/>
              <a:t>In these cases, your microservices need to communicate with each other. But that sounds a lot easier than it seems. As soon as your services need to interact with each other, you can’t any longer ignore that you’re building a distributed system.</a:t>
            </a:r>
          </a:p>
          <a:p>
            <a:r>
              <a:rPr lang="en-US"/>
              <a:t>So now we need to consider how communication between the services impact our operation in terms of </a:t>
            </a:r>
          </a:p>
          <a:p>
            <a:r>
              <a:rPr lang="en-US"/>
              <a:t>1. Performance - netwok delays</a:t>
            </a:r>
          </a:p>
          <a:p>
            <a:r>
              <a:rPr lang="en-US"/>
              <a:t>2. Fault Tolerance - independent services can fail</a:t>
            </a:r>
          </a:p>
          <a:p>
            <a:r>
              <a:rPr lang="en-US"/>
              <a:t>3. Logging and monitoring - log files are now distributed along multiple services which could also have multiple instances</a:t>
            </a:r>
          </a:p>
          <a:p>
            <a:endParaRPr lang="en-US">
              <a:cs typeface="Calibri" panose="020F0502020204030204"/>
            </a:endParaRPr>
          </a:p>
        </p:txBody>
      </p:sp>
      <p:sp>
        <p:nvSpPr>
          <p:cNvPr id="4" name="Slide Number Placeholder 3"/>
          <p:cNvSpPr>
            <a:spLocks noGrp="1"/>
          </p:cNvSpPr>
          <p:nvPr>
            <p:ph type="sldNum" sz="quarter" idx="5"/>
          </p:nvPr>
        </p:nvSpPr>
        <p:spPr/>
        <p:txBody>
          <a:bodyPr/>
          <a:lstStyle/>
          <a:p>
            <a:fld id="{3A6E93C0-1334-4E8C-AF67-F33F310C6717}" type="slidenum">
              <a:rPr lang="en-US" smtClean="0"/>
              <a:t>9</a:t>
            </a:fld>
            <a:endParaRPr lang="en-US"/>
          </a:p>
        </p:txBody>
      </p:sp>
    </p:spTree>
    <p:extLst>
      <p:ext uri="{BB962C8B-B14F-4D97-AF65-F5344CB8AC3E}">
        <p14:creationId xmlns:p14="http://schemas.microsoft.com/office/powerpoint/2010/main" val="3678888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discuss how to achieve asynronous communcation using a message based approach. In this approach the producer sends the messages to a message broker and the consumer listens to the message broker to receive the message and process it accordingly. This can be further divided into 2 approached</a:t>
            </a:r>
          </a:p>
          <a:p>
            <a:r>
              <a:rPr lang="en-US"/>
              <a:t>1. message queuing</a:t>
            </a:r>
          </a:p>
          <a:p>
            <a:r>
              <a:rPr lang="en-US"/>
              <a:t>2. Publish Subscribe</a:t>
            </a:r>
          </a:p>
          <a:p>
            <a:endParaRPr lang="en-US">
              <a:cs typeface="Calibri"/>
            </a:endParaRPr>
          </a:p>
          <a:p>
            <a:r>
              <a:rPr lang="en-US"/>
              <a:t>In message queuing - messages are persisted in a queue. One or more consumers can consume the messages in the queue, but a particular message can be consumed by a maximum of one consumer only. Once a consumer reads a message in the queue, it disappears from that queue. If there are no consumers available at the time the message is sent, it will be kept until a consumer is available that can process the message.</a:t>
            </a:r>
          </a:p>
          <a:p>
            <a:r>
              <a:rPr lang="en-US"/>
              <a:t>popuplar message queues are </a:t>
            </a:r>
          </a:p>
          <a:p>
            <a:r>
              <a:rPr lang="en-US"/>
              <a:t>- Amazon Simple Queue Service</a:t>
            </a:r>
          </a:p>
          <a:p>
            <a:r>
              <a:rPr lang="en-US"/>
              <a:t>- RabbitMQ</a:t>
            </a:r>
          </a:p>
          <a:p>
            <a:r>
              <a:rPr lang="en-US"/>
              <a:t>- Apache ActiveMQ</a:t>
            </a:r>
          </a:p>
          <a:p>
            <a:r>
              <a:rPr lang="en-US"/>
              <a:t> </a:t>
            </a:r>
            <a:endParaRPr lang="en-US">
              <a:cs typeface="Calibri"/>
            </a:endParaRPr>
          </a:p>
          <a:p>
            <a:r>
              <a:rPr lang="en-US"/>
              <a:t>Publish Subsribe on the other hand, persists messages in a topic. Consumers can subscribe to one or more topics and consume all the messages in that topic. In the Publish-Subscribe system, message producers are called publishers and message consumers are called subscribers. Message is removed from the topic only after all its subsribers have read the message.</a:t>
            </a:r>
          </a:p>
          <a:p>
            <a:r>
              <a:rPr lang="en-US"/>
              <a:t>Populate PUB/SUB technologies are</a:t>
            </a:r>
          </a:p>
          <a:p>
            <a:r>
              <a:rPr lang="en-US"/>
              <a:t>- Apache Kafka</a:t>
            </a:r>
          </a:p>
          <a:p>
            <a:r>
              <a:rPr lang="en-US"/>
              <a:t>- Google PubSub</a:t>
            </a:r>
          </a:p>
        </p:txBody>
      </p:sp>
      <p:sp>
        <p:nvSpPr>
          <p:cNvPr id="4" name="Slide Number Placeholder 3"/>
          <p:cNvSpPr>
            <a:spLocks noGrp="1"/>
          </p:cNvSpPr>
          <p:nvPr>
            <p:ph type="sldNum" sz="quarter" idx="5"/>
          </p:nvPr>
        </p:nvSpPr>
        <p:spPr/>
        <p:txBody>
          <a:bodyPr/>
          <a:lstStyle/>
          <a:p>
            <a:fld id="{3A6E93C0-1334-4E8C-AF67-F33F310C6717}" type="slidenum">
              <a:rPr lang="en-US" smtClean="0"/>
              <a:t>10</a:t>
            </a:fld>
            <a:endParaRPr lang="en-US"/>
          </a:p>
        </p:txBody>
      </p:sp>
    </p:spTree>
    <p:extLst>
      <p:ext uri="{BB962C8B-B14F-4D97-AF65-F5344CB8AC3E}">
        <p14:creationId xmlns:p14="http://schemas.microsoft.com/office/powerpoint/2010/main" val="2968636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jump back to the main topic now i.e how to effectively manage inter-service communication to handle a business process</a:t>
            </a:r>
          </a:p>
          <a:p>
            <a:r>
              <a:rPr lang="en-US"/>
              <a:t>We generally use 2 design patterns</a:t>
            </a:r>
          </a:p>
          <a:p>
            <a:r>
              <a:rPr lang="en-US"/>
              <a:t>1. Orchestration</a:t>
            </a:r>
          </a:p>
          <a:p>
            <a:r>
              <a:rPr lang="en-US"/>
              <a:t>2. Choreography</a:t>
            </a:r>
          </a:p>
        </p:txBody>
      </p:sp>
      <p:sp>
        <p:nvSpPr>
          <p:cNvPr id="4" name="Slide Number Placeholder 3"/>
          <p:cNvSpPr>
            <a:spLocks noGrp="1"/>
          </p:cNvSpPr>
          <p:nvPr>
            <p:ph type="sldNum" sz="quarter" idx="5"/>
          </p:nvPr>
        </p:nvSpPr>
        <p:spPr/>
        <p:txBody>
          <a:bodyPr/>
          <a:lstStyle/>
          <a:p>
            <a:fld id="{3A6E93C0-1334-4E8C-AF67-F33F310C6717}" type="slidenum">
              <a:rPr lang="en-US" smtClean="0"/>
              <a:t>14</a:t>
            </a:fld>
            <a:endParaRPr lang="en-US"/>
          </a:p>
        </p:txBody>
      </p:sp>
    </p:spTree>
    <p:extLst>
      <p:ext uri="{BB962C8B-B14F-4D97-AF65-F5344CB8AC3E}">
        <p14:creationId xmlns:p14="http://schemas.microsoft.com/office/powerpoint/2010/main" val="1328805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Orchestration is a centralized approach. An orchestrator service( also called as aggregate service) manages when and how to interact with the needed microservices. Calls are often synchronous or asynchronous but mostly favoured approach for synchronous calls</a:t>
            </a:r>
          </a:p>
          <a:p>
            <a:r>
              <a:rPr lang="en-US"/>
              <a:t>In diagram, orchestrator calls service A, B, C &amp; D collects their response the may further process those responses. Now suppose service B depends on data from service A then orchestrator calls service A, waits for response, then calls service B, and so on. However, if service A is down, service B can't be called. By coupling B with A, we've created a dependency. The orchestrator also becomes a single point of failure.</a:t>
            </a:r>
          </a:p>
          <a:p>
            <a:r>
              <a:rPr lang="en-US"/>
              <a:t> </a:t>
            </a:r>
            <a:endParaRPr lang="en-US">
              <a:cs typeface="Calibri"/>
            </a:endParaRPr>
          </a:p>
          <a:p>
            <a:r>
              <a:rPr lang="en-US"/>
              <a:t>Orchestration is asy to maintain and manage as we unify the business process at the center and maintaining a flow and coordination is efficient. However orchestrator becomes single point of failure for entire business process and orchestrator becomes highly coupled which makes it harder to scale.</a:t>
            </a:r>
          </a:p>
        </p:txBody>
      </p:sp>
      <p:sp>
        <p:nvSpPr>
          <p:cNvPr id="4" name="Slide Number Placeholder 3"/>
          <p:cNvSpPr>
            <a:spLocks noGrp="1"/>
          </p:cNvSpPr>
          <p:nvPr>
            <p:ph type="sldNum" sz="quarter" idx="5"/>
          </p:nvPr>
        </p:nvSpPr>
        <p:spPr/>
        <p:txBody>
          <a:bodyPr/>
          <a:lstStyle/>
          <a:p>
            <a:fld id="{3A6E93C0-1334-4E8C-AF67-F33F310C6717}" type="slidenum">
              <a:rPr lang="en-US" smtClean="0"/>
              <a:t>16</a:t>
            </a:fld>
            <a:endParaRPr lang="en-US"/>
          </a:p>
        </p:txBody>
      </p:sp>
    </p:spTree>
    <p:extLst>
      <p:ext uri="{BB962C8B-B14F-4D97-AF65-F5344CB8AC3E}">
        <p14:creationId xmlns:p14="http://schemas.microsoft.com/office/powerpoint/2010/main" val="3842991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Choreography enables peer-to-peer interactions without a centralized controller. In this approach there is no orchestrator service, each service handles its own work and sends a message to the other service notifying it of the business process, which upon recieving the messages completes its task and passes message to other services notifying them of the business process. It's event-driven architecture applied to microservices. The logic of handling an event is built into the microservice. Choreography is asynchronous and non-blocking.</a:t>
            </a:r>
          </a:p>
          <a:p>
            <a:r>
              <a:rPr lang="en-US"/>
              <a:t> </a:t>
            </a:r>
            <a:endParaRPr lang="en-US">
              <a:cs typeface="Calibri"/>
            </a:endParaRPr>
          </a:p>
          <a:p>
            <a:r>
              <a:rPr lang="en-US"/>
              <a:t>As the control is distributed, there is no single point failure and as it doesn’t wait for any response its generally a faster approach. However complexity is the concerning issue,  business process is spread out, making it difficult to maintain and manage the overall process also each service is independent to identify the logic and react based on the logic provided from the event stream</a:t>
            </a:r>
          </a:p>
        </p:txBody>
      </p:sp>
      <p:sp>
        <p:nvSpPr>
          <p:cNvPr id="4" name="Slide Number Placeholder 3"/>
          <p:cNvSpPr>
            <a:spLocks noGrp="1"/>
          </p:cNvSpPr>
          <p:nvPr>
            <p:ph type="sldNum" sz="quarter" idx="5"/>
          </p:nvPr>
        </p:nvSpPr>
        <p:spPr/>
        <p:txBody>
          <a:bodyPr/>
          <a:lstStyle/>
          <a:p>
            <a:fld id="{3A6E93C0-1334-4E8C-AF67-F33F310C6717}" type="slidenum">
              <a:rPr lang="en-US" smtClean="0"/>
              <a:t>19</a:t>
            </a:fld>
            <a:endParaRPr lang="en-US"/>
          </a:p>
        </p:txBody>
      </p:sp>
    </p:spTree>
    <p:extLst>
      <p:ext uri="{BB962C8B-B14F-4D97-AF65-F5344CB8AC3E}">
        <p14:creationId xmlns:p14="http://schemas.microsoft.com/office/powerpoint/2010/main" val="103658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jump back to the main topic now i.e how to effectively manage inter-service communication to handle a business process</a:t>
            </a:r>
          </a:p>
          <a:p>
            <a:r>
              <a:rPr lang="en-US"/>
              <a:t>We generally use 2 design patterns</a:t>
            </a:r>
          </a:p>
          <a:p>
            <a:r>
              <a:rPr lang="en-US"/>
              <a:t>1. Orchestration</a:t>
            </a:r>
          </a:p>
          <a:p>
            <a:r>
              <a:rPr lang="en-US"/>
              <a:t>2. Choreography</a:t>
            </a:r>
          </a:p>
        </p:txBody>
      </p:sp>
      <p:sp>
        <p:nvSpPr>
          <p:cNvPr id="4" name="Slide Number Placeholder 3"/>
          <p:cNvSpPr>
            <a:spLocks noGrp="1"/>
          </p:cNvSpPr>
          <p:nvPr>
            <p:ph type="sldNum" sz="quarter" idx="5"/>
          </p:nvPr>
        </p:nvSpPr>
        <p:spPr/>
        <p:txBody>
          <a:bodyPr/>
          <a:lstStyle/>
          <a:p>
            <a:fld id="{3A6E93C0-1334-4E8C-AF67-F33F310C6717}" type="slidenum">
              <a:rPr lang="en-US" smtClean="0"/>
              <a:t>23</a:t>
            </a:fld>
            <a:endParaRPr lang="en-US"/>
          </a:p>
        </p:txBody>
      </p:sp>
    </p:spTree>
    <p:extLst>
      <p:ext uri="{BB962C8B-B14F-4D97-AF65-F5344CB8AC3E}">
        <p14:creationId xmlns:p14="http://schemas.microsoft.com/office/powerpoint/2010/main" val="3489486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mo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AB2C6CD-9571-4B9C-8036-BB0F14D8738A}"/>
              </a:ext>
            </a:extLst>
          </p:cNvPr>
          <p:cNvSpPr/>
          <p:nvPr userDrawn="1"/>
        </p:nvSpPr>
        <p:spPr>
          <a:xfrm>
            <a:off x="-100584" y="-91440"/>
            <a:ext cx="12292584" cy="6953381"/>
          </a:xfrm>
          <a:prstGeom prst="rect">
            <a:avLst/>
          </a:prstGeom>
          <a:gradFill flip="none" rotWithShape="1">
            <a:gsLst>
              <a:gs pos="0">
                <a:srgbClr val="11182F"/>
              </a:gs>
              <a:gs pos="100000">
                <a:srgbClr val="202C5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7" name="Picture 6">
            <a:extLst>
              <a:ext uri="{FF2B5EF4-FFF2-40B4-BE49-F238E27FC236}">
                <a16:creationId xmlns:a16="http://schemas.microsoft.com/office/drawing/2014/main" id="{ED47BD5E-4630-4771-A701-780D611E0578}"/>
              </a:ext>
            </a:extLst>
          </p:cNvPr>
          <p:cNvPicPr>
            <a:picLocks noChangeAspect="1"/>
          </p:cNvPicPr>
          <p:nvPr userDrawn="1"/>
        </p:nvPicPr>
        <p:blipFill>
          <a:blip r:embed="rId2"/>
          <a:stretch>
            <a:fillRect/>
          </a:stretch>
        </p:blipFill>
        <p:spPr>
          <a:xfrm>
            <a:off x="564108" y="-91440"/>
            <a:ext cx="3157795" cy="6957986"/>
          </a:xfrm>
          <a:prstGeom prst="rect">
            <a:avLst/>
          </a:prstGeom>
        </p:spPr>
      </p:pic>
      <p:sp>
        <p:nvSpPr>
          <p:cNvPr id="9" name="Title 1">
            <a:extLst>
              <a:ext uri="{FF2B5EF4-FFF2-40B4-BE49-F238E27FC236}">
                <a16:creationId xmlns:a16="http://schemas.microsoft.com/office/drawing/2014/main" id="{0B4D8F89-9CBE-48B1-9F89-6AD2F9E0DE0C}"/>
              </a:ext>
            </a:extLst>
          </p:cNvPr>
          <p:cNvSpPr txBox="1">
            <a:spLocks/>
          </p:cNvSpPr>
          <p:nvPr userDrawn="1"/>
        </p:nvSpPr>
        <p:spPr>
          <a:xfrm>
            <a:off x="8032803" y="3381663"/>
            <a:ext cx="3567542" cy="830997"/>
          </a:xfrm>
          <a:prstGeom prst="rect">
            <a:avLst/>
          </a:prstGeom>
          <a:ln w="12700">
            <a:miter lim="400000"/>
          </a:ln>
          <a:extLst>
            <a:ext uri="{C572A759-6A51-4108-AA02-DFA0A04FC94B}">
              <ma14:wrappingTextBoxFlag xmlns:ma14="http://schemas.microsoft.com/office/mac/drawingml/2011/main" xmlns="" val="1"/>
            </a:ext>
          </a:extLst>
        </p:spPr>
        <p:txBody>
          <a:bodyPr wrap="square" lIns="91440" rIns="91440" anchor="ctr">
            <a:spAutoFit/>
          </a:bodyPr>
          <a:lstStyle>
            <a:lvl1pPr marL="0" marR="0" indent="0" algn="l" defTabSz="914400" rtl="0" latinLnBrk="0">
              <a:lnSpc>
                <a:spcPts val="3600"/>
              </a:lnSpc>
              <a:spcBef>
                <a:spcPts val="0"/>
              </a:spcBef>
              <a:spcAft>
                <a:spcPts val="0"/>
              </a:spcAft>
              <a:buClrTx/>
              <a:buSzTx/>
              <a:buFontTx/>
              <a:buNone/>
              <a:tabLst/>
              <a:defRPr sz="4000" b="0" i="0" u="none" strike="noStrike" cap="none" spc="0" baseline="0">
                <a:ln>
                  <a:noFill/>
                </a:ln>
                <a:solidFill>
                  <a:schemeClr val="accent2"/>
                </a:solidFill>
                <a:uFillTx/>
                <a:latin typeface="+mj-lt"/>
                <a:ea typeface="Calibri Light"/>
                <a:cs typeface="Arial" panose="020B0604020202020204" pitchFamily="34" charset="0"/>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pPr hangingPunct="1">
              <a:lnSpc>
                <a:spcPct val="100000"/>
              </a:lnSpc>
            </a:pPr>
            <a:r>
              <a:rPr lang="en-US" sz="2400">
                <a:solidFill>
                  <a:schemeClr val="bg1"/>
                </a:solidFill>
              </a:rPr>
              <a:t>THINKING</a:t>
            </a:r>
            <a:br>
              <a:rPr lang="en-US" sz="2400">
                <a:solidFill>
                  <a:schemeClr val="bg1"/>
                </a:solidFill>
              </a:rPr>
            </a:br>
            <a:r>
              <a:rPr lang="en-US" sz="2400">
                <a:solidFill>
                  <a:schemeClr val="bg1"/>
                </a:solidFill>
              </a:rPr>
              <a:t>BREAKTHROUGHS</a:t>
            </a:r>
          </a:p>
        </p:txBody>
      </p:sp>
      <p:pic>
        <p:nvPicPr>
          <p:cNvPr id="10" name="Picture 9">
            <a:extLst>
              <a:ext uri="{FF2B5EF4-FFF2-40B4-BE49-F238E27FC236}">
                <a16:creationId xmlns:a16="http://schemas.microsoft.com/office/drawing/2014/main" id="{EAF155FD-52B4-4B5D-A5C6-C1E203150771}"/>
              </a:ext>
            </a:extLst>
          </p:cNvPr>
          <p:cNvPicPr>
            <a:picLocks noChangeAspect="1"/>
          </p:cNvPicPr>
          <p:nvPr userDrawn="1"/>
        </p:nvPicPr>
        <p:blipFill>
          <a:blip r:embed="rId3"/>
          <a:stretch>
            <a:fillRect/>
          </a:stretch>
        </p:blipFill>
        <p:spPr>
          <a:xfrm>
            <a:off x="8114319" y="2672863"/>
            <a:ext cx="2392489" cy="550564"/>
          </a:xfrm>
          <a:prstGeom prst="rect">
            <a:avLst/>
          </a:prstGeom>
        </p:spPr>
      </p:pic>
      <p:sp>
        <p:nvSpPr>
          <p:cNvPr id="8" name="Rectangle 17">
            <a:extLst>
              <a:ext uri="{FF2B5EF4-FFF2-40B4-BE49-F238E27FC236}">
                <a16:creationId xmlns:a16="http://schemas.microsoft.com/office/drawing/2014/main" id="{CAED7E94-CAC7-4889-B14A-3D16F974D5C1}"/>
              </a:ext>
            </a:extLst>
          </p:cNvPr>
          <p:cNvSpPr/>
          <p:nvPr userDrawn="1"/>
        </p:nvSpPr>
        <p:spPr>
          <a:xfrm>
            <a:off x="8120726" y="4224092"/>
            <a:ext cx="1188000" cy="527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2221654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307A09AD-C3ED-4AB8-B48F-146E72E9C0F7}"/>
              </a:ext>
            </a:extLst>
          </p:cNvPr>
          <p:cNvSpPr>
            <a:spLocks noGrp="1"/>
          </p:cNvSpPr>
          <p:nvPr>
            <p:ph sz="quarter" idx="30"/>
          </p:nvPr>
        </p:nvSpPr>
        <p:spPr>
          <a:xfrm>
            <a:off x="1065684" y="2142544"/>
            <a:ext cx="2700000" cy="3395309"/>
          </a:xfrm>
          <a:custGeom>
            <a:avLst/>
            <a:gdLst>
              <a:gd name="connsiteX0" fmla="*/ 0 w 2674385"/>
              <a:gd name="connsiteY0" fmla="*/ 0 h 3395309"/>
              <a:gd name="connsiteX1" fmla="*/ 2674385 w 2674385"/>
              <a:gd name="connsiteY1" fmla="*/ 0 h 3395309"/>
              <a:gd name="connsiteX2" fmla="*/ 2674385 w 2674385"/>
              <a:gd name="connsiteY2" fmla="*/ 3164055 h 3395309"/>
              <a:gd name="connsiteX3" fmla="*/ 2443131 w 2674385"/>
              <a:gd name="connsiteY3" fmla="*/ 3395309 h 3395309"/>
              <a:gd name="connsiteX4" fmla="*/ 219968 w 2674385"/>
              <a:gd name="connsiteY4" fmla="*/ 3395309 h 3395309"/>
              <a:gd name="connsiteX5" fmla="*/ 0 w 2674385"/>
              <a:gd name="connsiteY5" fmla="*/ 3175341 h 339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4385" h="3395309">
                <a:moveTo>
                  <a:pt x="0" y="0"/>
                </a:moveTo>
                <a:lnTo>
                  <a:pt x="2674385" y="0"/>
                </a:lnTo>
                <a:lnTo>
                  <a:pt x="2674385" y="3164055"/>
                </a:lnTo>
                <a:lnTo>
                  <a:pt x="2443131" y="3395309"/>
                </a:lnTo>
                <a:lnTo>
                  <a:pt x="219968" y="3395309"/>
                </a:lnTo>
                <a:cubicBezTo>
                  <a:pt x="98483" y="3395309"/>
                  <a:pt x="0" y="3296826"/>
                  <a:pt x="0" y="3175341"/>
                </a:cubicBezTo>
                <a:close/>
              </a:path>
            </a:pathLst>
          </a:custGeom>
          <a:solidFill>
            <a:schemeClr val="bg1"/>
          </a:solidFill>
          <a:ln>
            <a:solidFill>
              <a:schemeClr val="bg1">
                <a:lumMod val="85000"/>
              </a:schemeClr>
            </a:solidFill>
          </a:ln>
        </p:spPr>
        <p:txBody>
          <a:bodyPr wrap="square">
            <a:noAutofit/>
          </a:bodyPr>
          <a:lstStyle>
            <a:lvl1pPr marL="0" indent="0">
              <a:buNone/>
              <a:defRPr sz="1600">
                <a:solidFill>
                  <a:srgbClr val="616161"/>
                </a:solidFill>
              </a:defRPr>
            </a:lvl1pPr>
          </a:lstStyle>
          <a:p>
            <a:pPr lvl="0"/>
            <a:endParaRPr lang="en-US"/>
          </a:p>
        </p:txBody>
      </p:sp>
      <p:sp>
        <p:nvSpPr>
          <p:cNvPr id="2" name="Title 1">
            <a:extLst>
              <a:ext uri="{FF2B5EF4-FFF2-40B4-BE49-F238E27FC236}">
                <a16:creationId xmlns:a16="http://schemas.microsoft.com/office/drawing/2014/main" id="{20CA0459-0F1A-4D11-B235-35B7A7FA9D0D}"/>
              </a:ext>
            </a:extLst>
          </p:cNvPr>
          <p:cNvSpPr>
            <a:spLocks noGrp="1"/>
          </p:cNvSpPr>
          <p:nvPr>
            <p:ph type="title"/>
          </p:nvPr>
        </p:nvSpPr>
        <p:spPr/>
        <p:txBody>
          <a:bodyPr/>
          <a:lstStyle/>
          <a:p>
            <a:r>
              <a:rPr lang="en-US"/>
              <a:t>Click to edit Master title style</a:t>
            </a:r>
          </a:p>
        </p:txBody>
      </p:sp>
      <p:sp>
        <p:nvSpPr>
          <p:cNvPr id="6" name="Text Placeholder 6">
            <a:extLst>
              <a:ext uri="{FF2B5EF4-FFF2-40B4-BE49-F238E27FC236}">
                <a16:creationId xmlns:a16="http://schemas.microsoft.com/office/drawing/2014/main" id="{3594C469-8CD9-470E-BD4D-8E2F49DC3F19}"/>
              </a:ext>
            </a:extLst>
          </p:cNvPr>
          <p:cNvSpPr>
            <a:spLocks noGrp="1"/>
          </p:cNvSpPr>
          <p:nvPr>
            <p:ph type="body" sz="quarter" idx="15" hasCustomPrompt="1"/>
          </p:nvPr>
        </p:nvSpPr>
        <p:spPr>
          <a:xfrm>
            <a:off x="1064196" y="1678469"/>
            <a:ext cx="2700000" cy="435200"/>
          </a:xfrm>
          <a:prstGeom prst="rect">
            <a:avLst/>
          </a:prstGeom>
        </p:spPr>
        <p:txBody>
          <a:bodyPr/>
          <a:lstStyle>
            <a:lvl1pPr marL="0" indent="0" algn="l">
              <a:spcBef>
                <a:spcPts val="0"/>
              </a:spcBef>
              <a:buNone/>
              <a:defRPr sz="2000" b="1">
                <a:solidFill>
                  <a:srgbClr val="616161"/>
                </a:solidFill>
                <a:latin typeface="+mn-lt"/>
              </a:defRPr>
            </a:lvl1pPr>
          </a:lstStyle>
          <a:p>
            <a:pPr lvl="0"/>
            <a:r>
              <a:rPr lang="en-US"/>
              <a:t>Header</a:t>
            </a:r>
          </a:p>
        </p:txBody>
      </p:sp>
      <p:sp>
        <p:nvSpPr>
          <p:cNvPr id="28" name="Textfeld 27">
            <a:extLst>
              <a:ext uri="{FF2B5EF4-FFF2-40B4-BE49-F238E27FC236}">
                <a16:creationId xmlns:a16="http://schemas.microsoft.com/office/drawing/2014/main" id="{4F0FC2AD-54EE-4361-B58A-28224A40E8B9}"/>
              </a:ext>
            </a:extLst>
          </p:cNvPr>
          <p:cNvSpPr txBox="1"/>
          <p:nvPr userDrawn="1"/>
        </p:nvSpPr>
        <p:spPr>
          <a:xfrm rot="18890381">
            <a:off x="3506159" y="5415334"/>
            <a:ext cx="324000" cy="48796"/>
          </a:xfrm>
          <a:prstGeom prst="rect">
            <a:avLst/>
          </a:prstGeom>
          <a:solidFill>
            <a:schemeClr val="bg2"/>
          </a:solidFill>
        </p:spPr>
        <p:txBody>
          <a:bodyPr wrap="square" lIns="0" tIns="0" rIns="0" bIns="0" rtlCol="0">
            <a:spAutoFit/>
          </a:bodyPr>
          <a:lstStyle/>
          <a:p>
            <a:pPr>
              <a:lnSpc>
                <a:spcPts val="100"/>
              </a:lnSpc>
            </a:pPr>
            <a:endParaRPr lang="de-DE" sz="400"/>
          </a:p>
          <a:p>
            <a:pPr>
              <a:lnSpc>
                <a:spcPts val="100"/>
              </a:lnSpc>
            </a:pPr>
            <a:endParaRPr lang="de-DE" sz="400"/>
          </a:p>
          <a:p>
            <a:pPr>
              <a:lnSpc>
                <a:spcPts val="100"/>
              </a:lnSpc>
            </a:pPr>
            <a:endParaRPr lang="de-DE" sz="400"/>
          </a:p>
        </p:txBody>
      </p:sp>
      <p:sp>
        <p:nvSpPr>
          <p:cNvPr id="35" name="Content Placeholder 14">
            <a:extLst>
              <a:ext uri="{FF2B5EF4-FFF2-40B4-BE49-F238E27FC236}">
                <a16:creationId xmlns:a16="http://schemas.microsoft.com/office/drawing/2014/main" id="{DF0E84C6-1963-4A53-B57E-F63FEA17CB1C}"/>
              </a:ext>
            </a:extLst>
          </p:cNvPr>
          <p:cNvSpPr>
            <a:spLocks noGrp="1"/>
          </p:cNvSpPr>
          <p:nvPr>
            <p:ph sz="quarter" idx="31"/>
          </p:nvPr>
        </p:nvSpPr>
        <p:spPr>
          <a:xfrm>
            <a:off x="4359218" y="2142544"/>
            <a:ext cx="2700000" cy="3395309"/>
          </a:xfrm>
          <a:custGeom>
            <a:avLst/>
            <a:gdLst>
              <a:gd name="connsiteX0" fmla="*/ 0 w 2674385"/>
              <a:gd name="connsiteY0" fmla="*/ 0 h 3395309"/>
              <a:gd name="connsiteX1" fmla="*/ 2674385 w 2674385"/>
              <a:gd name="connsiteY1" fmla="*/ 0 h 3395309"/>
              <a:gd name="connsiteX2" fmla="*/ 2674385 w 2674385"/>
              <a:gd name="connsiteY2" fmla="*/ 3164055 h 3395309"/>
              <a:gd name="connsiteX3" fmla="*/ 2443131 w 2674385"/>
              <a:gd name="connsiteY3" fmla="*/ 3395309 h 3395309"/>
              <a:gd name="connsiteX4" fmla="*/ 219968 w 2674385"/>
              <a:gd name="connsiteY4" fmla="*/ 3395309 h 3395309"/>
              <a:gd name="connsiteX5" fmla="*/ 0 w 2674385"/>
              <a:gd name="connsiteY5" fmla="*/ 3175341 h 339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4385" h="3395309">
                <a:moveTo>
                  <a:pt x="0" y="0"/>
                </a:moveTo>
                <a:lnTo>
                  <a:pt x="2674385" y="0"/>
                </a:lnTo>
                <a:lnTo>
                  <a:pt x="2674385" y="3164055"/>
                </a:lnTo>
                <a:lnTo>
                  <a:pt x="2443131" y="3395309"/>
                </a:lnTo>
                <a:lnTo>
                  <a:pt x="219968" y="3395309"/>
                </a:lnTo>
                <a:cubicBezTo>
                  <a:pt x="98483" y="3395309"/>
                  <a:pt x="0" y="3296826"/>
                  <a:pt x="0" y="3175341"/>
                </a:cubicBezTo>
                <a:close/>
              </a:path>
            </a:pathLst>
          </a:custGeom>
          <a:solidFill>
            <a:schemeClr val="bg1"/>
          </a:solidFill>
          <a:ln>
            <a:solidFill>
              <a:schemeClr val="bg1">
                <a:lumMod val="85000"/>
              </a:schemeClr>
            </a:solidFill>
          </a:ln>
        </p:spPr>
        <p:txBody>
          <a:bodyPr wrap="square">
            <a:noAutofit/>
          </a:bodyPr>
          <a:lstStyle>
            <a:lvl1pPr marL="0" indent="0">
              <a:buNone/>
              <a:defRPr sz="1600">
                <a:solidFill>
                  <a:srgbClr val="616161"/>
                </a:solidFill>
              </a:defRPr>
            </a:lvl1pPr>
          </a:lstStyle>
          <a:p>
            <a:pPr lvl="0"/>
            <a:endParaRPr lang="en-US"/>
          </a:p>
        </p:txBody>
      </p:sp>
      <p:sp>
        <p:nvSpPr>
          <p:cNvPr id="36" name="Text Placeholder 6">
            <a:extLst>
              <a:ext uri="{FF2B5EF4-FFF2-40B4-BE49-F238E27FC236}">
                <a16:creationId xmlns:a16="http://schemas.microsoft.com/office/drawing/2014/main" id="{D48288C6-475A-4A3E-AEC2-453E55163528}"/>
              </a:ext>
            </a:extLst>
          </p:cNvPr>
          <p:cNvSpPr>
            <a:spLocks noGrp="1"/>
          </p:cNvSpPr>
          <p:nvPr>
            <p:ph type="body" sz="quarter" idx="32" hasCustomPrompt="1"/>
          </p:nvPr>
        </p:nvSpPr>
        <p:spPr>
          <a:xfrm>
            <a:off x="4357730" y="1678469"/>
            <a:ext cx="2700000" cy="435200"/>
          </a:xfrm>
          <a:prstGeom prst="rect">
            <a:avLst/>
          </a:prstGeom>
        </p:spPr>
        <p:txBody>
          <a:bodyPr/>
          <a:lstStyle>
            <a:lvl1pPr marL="0" indent="0" algn="l">
              <a:spcBef>
                <a:spcPts val="0"/>
              </a:spcBef>
              <a:buNone/>
              <a:defRPr sz="2000" b="1">
                <a:solidFill>
                  <a:srgbClr val="616161"/>
                </a:solidFill>
                <a:latin typeface="+mn-lt"/>
              </a:defRPr>
            </a:lvl1pPr>
          </a:lstStyle>
          <a:p>
            <a:pPr lvl="0"/>
            <a:r>
              <a:rPr lang="en-US"/>
              <a:t>Header</a:t>
            </a:r>
          </a:p>
        </p:txBody>
      </p:sp>
      <p:sp>
        <p:nvSpPr>
          <p:cNvPr id="37" name="Textfeld 36">
            <a:extLst>
              <a:ext uri="{FF2B5EF4-FFF2-40B4-BE49-F238E27FC236}">
                <a16:creationId xmlns:a16="http://schemas.microsoft.com/office/drawing/2014/main" id="{0BEF0F22-E44B-464C-9181-CB4402FFFCE1}"/>
              </a:ext>
            </a:extLst>
          </p:cNvPr>
          <p:cNvSpPr txBox="1"/>
          <p:nvPr userDrawn="1"/>
        </p:nvSpPr>
        <p:spPr>
          <a:xfrm rot="18890381">
            <a:off x="6799693" y="5415334"/>
            <a:ext cx="324000" cy="48796"/>
          </a:xfrm>
          <a:prstGeom prst="rect">
            <a:avLst/>
          </a:prstGeom>
          <a:solidFill>
            <a:schemeClr val="bg2"/>
          </a:solidFill>
        </p:spPr>
        <p:txBody>
          <a:bodyPr wrap="square" lIns="0" tIns="0" rIns="0" bIns="0" rtlCol="0">
            <a:spAutoFit/>
          </a:bodyPr>
          <a:lstStyle/>
          <a:p>
            <a:pPr>
              <a:lnSpc>
                <a:spcPts val="100"/>
              </a:lnSpc>
            </a:pPr>
            <a:endParaRPr lang="de-DE" sz="400"/>
          </a:p>
          <a:p>
            <a:pPr>
              <a:lnSpc>
                <a:spcPts val="100"/>
              </a:lnSpc>
            </a:pPr>
            <a:endParaRPr lang="de-DE" sz="400"/>
          </a:p>
          <a:p>
            <a:pPr>
              <a:lnSpc>
                <a:spcPts val="100"/>
              </a:lnSpc>
            </a:pPr>
            <a:endParaRPr lang="de-DE" sz="400"/>
          </a:p>
        </p:txBody>
      </p:sp>
      <p:sp>
        <p:nvSpPr>
          <p:cNvPr id="38" name="Content Placeholder 14">
            <a:extLst>
              <a:ext uri="{FF2B5EF4-FFF2-40B4-BE49-F238E27FC236}">
                <a16:creationId xmlns:a16="http://schemas.microsoft.com/office/drawing/2014/main" id="{FDFC454E-34F4-4E78-98A1-34EE74FA58FC}"/>
              </a:ext>
            </a:extLst>
          </p:cNvPr>
          <p:cNvSpPr>
            <a:spLocks noGrp="1"/>
          </p:cNvSpPr>
          <p:nvPr>
            <p:ph sz="quarter" idx="33"/>
          </p:nvPr>
        </p:nvSpPr>
        <p:spPr>
          <a:xfrm>
            <a:off x="7618746" y="2142544"/>
            <a:ext cx="2700000" cy="3395309"/>
          </a:xfrm>
          <a:custGeom>
            <a:avLst/>
            <a:gdLst>
              <a:gd name="connsiteX0" fmla="*/ 0 w 2674385"/>
              <a:gd name="connsiteY0" fmla="*/ 0 h 3395309"/>
              <a:gd name="connsiteX1" fmla="*/ 2674385 w 2674385"/>
              <a:gd name="connsiteY1" fmla="*/ 0 h 3395309"/>
              <a:gd name="connsiteX2" fmla="*/ 2674385 w 2674385"/>
              <a:gd name="connsiteY2" fmla="*/ 3164055 h 3395309"/>
              <a:gd name="connsiteX3" fmla="*/ 2443131 w 2674385"/>
              <a:gd name="connsiteY3" fmla="*/ 3395309 h 3395309"/>
              <a:gd name="connsiteX4" fmla="*/ 219968 w 2674385"/>
              <a:gd name="connsiteY4" fmla="*/ 3395309 h 3395309"/>
              <a:gd name="connsiteX5" fmla="*/ 0 w 2674385"/>
              <a:gd name="connsiteY5" fmla="*/ 3175341 h 339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4385" h="3395309">
                <a:moveTo>
                  <a:pt x="0" y="0"/>
                </a:moveTo>
                <a:lnTo>
                  <a:pt x="2674385" y="0"/>
                </a:lnTo>
                <a:lnTo>
                  <a:pt x="2674385" y="3164055"/>
                </a:lnTo>
                <a:lnTo>
                  <a:pt x="2443131" y="3395309"/>
                </a:lnTo>
                <a:lnTo>
                  <a:pt x="219968" y="3395309"/>
                </a:lnTo>
                <a:cubicBezTo>
                  <a:pt x="98483" y="3395309"/>
                  <a:pt x="0" y="3296826"/>
                  <a:pt x="0" y="3175341"/>
                </a:cubicBezTo>
                <a:close/>
              </a:path>
            </a:pathLst>
          </a:custGeom>
          <a:solidFill>
            <a:schemeClr val="bg1"/>
          </a:solidFill>
          <a:ln>
            <a:solidFill>
              <a:schemeClr val="bg1">
                <a:lumMod val="85000"/>
              </a:schemeClr>
            </a:solidFill>
          </a:ln>
        </p:spPr>
        <p:txBody>
          <a:bodyPr wrap="square">
            <a:noAutofit/>
          </a:bodyPr>
          <a:lstStyle>
            <a:lvl1pPr marL="0" indent="0">
              <a:buNone/>
              <a:defRPr sz="1600">
                <a:solidFill>
                  <a:srgbClr val="616161"/>
                </a:solidFill>
              </a:defRPr>
            </a:lvl1pPr>
          </a:lstStyle>
          <a:p>
            <a:pPr lvl="0"/>
            <a:endParaRPr lang="en-US"/>
          </a:p>
        </p:txBody>
      </p:sp>
      <p:sp>
        <p:nvSpPr>
          <p:cNvPr id="39" name="Text Placeholder 6">
            <a:extLst>
              <a:ext uri="{FF2B5EF4-FFF2-40B4-BE49-F238E27FC236}">
                <a16:creationId xmlns:a16="http://schemas.microsoft.com/office/drawing/2014/main" id="{754D76FB-D0FD-4B31-BAB0-B781956739AD}"/>
              </a:ext>
            </a:extLst>
          </p:cNvPr>
          <p:cNvSpPr>
            <a:spLocks noGrp="1"/>
          </p:cNvSpPr>
          <p:nvPr>
            <p:ph type="body" sz="quarter" idx="34" hasCustomPrompt="1"/>
          </p:nvPr>
        </p:nvSpPr>
        <p:spPr>
          <a:xfrm>
            <a:off x="7617258" y="1678469"/>
            <a:ext cx="2700000" cy="435200"/>
          </a:xfrm>
          <a:prstGeom prst="rect">
            <a:avLst/>
          </a:prstGeom>
        </p:spPr>
        <p:txBody>
          <a:bodyPr/>
          <a:lstStyle>
            <a:lvl1pPr marL="0" indent="0" algn="l">
              <a:spcBef>
                <a:spcPts val="0"/>
              </a:spcBef>
              <a:buNone/>
              <a:defRPr sz="2000" b="1">
                <a:solidFill>
                  <a:srgbClr val="616161"/>
                </a:solidFill>
                <a:latin typeface="+mn-lt"/>
              </a:defRPr>
            </a:lvl1pPr>
          </a:lstStyle>
          <a:p>
            <a:pPr lvl="0"/>
            <a:r>
              <a:rPr lang="en-US"/>
              <a:t>Header</a:t>
            </a:r>
          </a:p>
        </p:txBody>
      </p:sp>
      <p:sp>
        <p:nvSpPr>
          <p:cNvPr id="40" name="Textfeld 39">
            <a:extLst>
              <a:ext uri="{FF2B5EF4-FFF2-40B4-BE49-F238E27FC236}">
                <a16:creationId xmlns:a16="http://schemas.microsoft.com/office/drawing/2014/main" id="{ADEFE772-37AE-4715-A3F9-8A6FAAF9EDC0}"/>
              </a:ext>
            </a:extLst>
          </p:cNvPr>
          <p:cNvSpPr txBox="1"/>
          <p:nvPr userDrawn="1"/>
        </p:nvSpPr>
        <p:spPr>
          <a:xfrm rot="18890381">
            <a:off x="10059221" y="5415334"/>
            <a:ext cx="324000" cy="48796"/>
          </a:xfrm>
          <a:prstGeom prst="rect">
            <a:avLst/>
          </a:prstGeom>
          <a:solidFill>
            <a:schemeClr val="bg2"/>
          </a:solidFill>
        </p:spPr>
        <p:txBody>
          <a:bodyPr wrap="square" lIns="0" tIns="0" rIns="0" bIns="0" rtlCol="0">
            <a:spAutoFit/>
          </a:bodyPr>
          <a:lstStyle/>
          <a:p>
            <a:pPr>
              <a:lnSpc>
                <a:spcPts val="100"/>
              </a:lnSpc>
            </a:pPr>
            <a:endParaRPr lang="de-DE" sz="400"/>
          </a:p>
          <a:p>
            <a:pPr>
              <a:lnSpc>
                <a:spcPts val="100"/>
              </a:lnSpc>
            </a:pPr>
            <a:endParaRPr lang="de-DE" sz="400"/>
          </a:p>
          <a:p>
            <a:pPr>
              <a:lnSpc>
                <a:spcPts val="100"/>
              </a:lnSpc>
            </a:pPr>
            <a:endParaRPr lang="de-DE" sz="400"/>
          </a:p>
        </p:txBody>
      </p:sp>
    </p:spTree>
    <p:extLst>
      <p:ext uri="{BB962C8B-B14F-4D97-AF65-F5344CB8AC3E}">
        <p14:creationId xmlns:p14="http://schemas.microsoft.com/office/powerpoint/2010/main" val="8055122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cons &amp;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846E8-BD81-47C6-AAC0-E1C6A8EDB71D}"/>
              </a:ext>
            </a:extLst>
          </p:cNvPr>
          <p:cNvSpPr>
            <a:spLocks noGrp="1"/>
          </p:cNvSpPr>
          <p:nvPr>
            <p:ph type="title"/>
          </p:nvPr>
        </p:nvSpPr>
        <p:spPr/>
        <p:txBody>
          <a:bodyPr/>
          <a:lstStyle/>
          <a:p>
            <a:r>
              <a:rPr lang="en-US"/>
              <a:t>Click to edit Master title style</a:t>
            </a:r>
          </a:p>
        </p:txBody>
      </p:sp>
      <p:sp>
        <p:nvSpPr>
          <p:cNvPr id="12" name="Text Placeholder 6">
            <a:extLst>
              <a:ext uri="{FF2B5EF4-FFF2-40B4-BE49-F238E27FC236}">
                <a16:creationId xmlns:a16="http://schemas.microsoft.com/office/drawing/2014/main" id="{01AED970-4809-4707-87E6-4D99275EF836}"/>
              </a:ext>
            </a:extLst>
          </p:cNvPr>
          <p:cNvSpPr>
            <a:spLocks noGrp="1"/>
          </p:cNvSpPr>
          <p:nvPr>
            <p:ph type="body" sz="quarter" idx="15" hasCustomPrompt="1"/>
          </p:nvPr>
        </p:nvSpPr>
        <p:spPr>
          <a:xfrm>
            <a:off x="420277" y="3978654"/>
            <a:ext cx="1980000" cy="435200"/>
          </a:xfrm>
          <a:prstGeom prst="rect">
            <a:avLst/>
          </a:prstGeom>
        </p:spPr>
        <p:txBody>
          <a:bodyPr/>
          <a:lstStyle>
            <a:lvl1pPr marL="0" indent="0" algn="ctr">
              <a:spcBef>
                <a:spcPts val="0"/>
              </a:spcBef>
              <a:buNone/>
              <a:defRPr sz="2000" b="1">
                <a:solidFill>
                  <a:srgbClr val="616161"/>
                </a:solidFill>
                <a:latin typeface="+mn-lt"/>
              </a:defRPr>
            </a:lvl1pPr>
          </a:lstStyle>
          <a:p>
            <a:pPr lvl="0"/>
            <a:r>
              <a:rPr lang="en-US"/>
              <a:t>Header</a:t>
            </a:r>
          </a:p>
        </p:txBody>
      </p:sp>
      <p:sp>
        <p:nvSpPr>
          <p:cNvPr id="13" name="Text Placeholder 6">
            <a:extLst>
              <a:ext uri="{FF2B5EF4-FFF2-40B4-BE49-F238E27FC236}">
                <a16:creationId xmlns:a16="http://schemas.microsoft.com/office/drawing/2014/main" id="{B031C88C-2B8A-44D7-8470-61F6D2946A36}"/>
              </a:ext>
            </a:extLst>
          </p:cNvPr>
          <p:cNvSpPr>
            <a:spLocks noGrp="1"/>
          </p:cNvSpPr>
          <p:nvPr>
            <p:ph type="body" sz="quarter" idx="19" hasCustomPrompt="1"/>
          </p:nvPr>
        </p:nvSpPr>
        <p:spPr>
          <a:xfrm>
            <a:off x="420276" y="4415070"/>
            <a:ext cx="1980000" cy="435200"/>
          </a:xfrm>
          <a:prstGeom prst="rect">
            <a:avLst/>
          </a:prstGeom>
        </p:spPr>
        <p:txBody>
          <a:bodyPr/>
          <a:lstStyle>
            <a:lvl1pPr marL="0" indent="0" algn="ctr">
              <a:spcBef>
                <a:spcPts val="0"/>
              </a:spcBef>
              <a:buNone/>
              <a:defRPr sz="1600" b="0">
                <a:solidFill>
                  <a:srgbClr val="616161"/>
                </a:solidFill>
                <a:latin typeface="+mj-lt"/>
              </a:defRPr>
            </a:lvl1pPr>
          </a:lstStyle>
          <a:p>
            <a:pPr lvl="0"/>
            <a:r>
              <a:rPr lang="en-US" err="1"/>
              <a:t>Subheader</a:t>
            </a:r>
            <a:endParaRPr lang="en-US"/>
          </a:p>
        </p:txBody>
      </p:sp>
      <p:pic>
        <p:nvPicPr>
          <p:cNvPr id="21" name="Picture 12">
            <a:extLst>
              <a:ext uri="{FF2B5EF4-FFF2-40B4-BE49-F238E27FC236}">
                <a16:creationId xmlns:a16="http://schemas.microsoft.com/office/drawing/2014/main" id="{7AB98978-58A8-4BD5-83AB-31173878DE2B}"/>
              </a:ext>
            </a:extLst>
          </p:cNvPr>
          <p:cNvPicPr>
            <a:picLocks noChangeAspect="1"/>
          </p:cNvPicPr>
          <p:nvPr userDrawn="1"/>
        </p:nvPicPr>
        <p:blipFill>
          <a:blip r:embed="rId2"/>
          <a:stretch>
            <a:fillRect/>
          </a:stretch>
        </p:blipFill>
        <p:spPr>
          <a:xfrm>
            <a:off x="1035381" y="2247904"/>
            <a:ext cx="929291" cy="1447671"/>
          </a:xfrm>
          <a:prstGeom prst="rect">
            <a:avLst/>
          </a:prstGeom>
        </p:spPr>
      </p:pic>
      <p:pic>
        <p:nvPicPr>
          <p:cNvPr id="22" name="Picture 15">
            <a:extLst>
              <a:ext uri="{FF2B5EF4-FFF2-40B4-BE49-F238E27FC236}">
                <a16:creationId xmlns:a16="http://schemas.microsoft.com/office/drawing/2014/main" id="{44042C43-DB0E-41BD-9265-FB12A3B22958}"/>
              </a:ext>
            </a:extLst>
          </p:cNvPr>
          <p:cNvPicPr>
            <a:picLocks noChangeAspect="1"/>
          </p:cNvPicPr>
          <p:nvPr userDrawn="1"/>
        </p:nvPicPr>
        <p:blipFill>
          <a:blip r:embed="rId3"/>
          <a:stretch>
            <a:fillRect/>
          </a:stretch>
        </p:blipFill>
        <p:spPr>
          <a:xfrm>
            <a:off x="3049755" y="2347427"/>
            <a:ext cx="1108654" cy="1203233"/>
          </a:xfrm>
          <a:prstGeom prst="rect">
            <a:avLst/>
          </a:prstGeom>
        </p:spPr>
      </p:pic>
      <p:pic>
        <p:nvPicPr>
          <p:cNvPr id="23" name="Picture 18">
            <a:extLst>
              <a:ext uri="{FF2B5EF4-FFF2-40B4-BE49-F238E27FC236}">
                <a16:creationId xmlns:a16="http://schemas.microsoft.com/office/drawing/2014/main" id="{70188A4B-B2C0-4DF4-AAE7-15CBD040B306}"/>
              </a:ext>
            </a:extLst>
          </p:cNvPr>
          <p:cNvPicPr>
            <a:picLocks noChangeAspect="1"/>
          </p:cNvPicPr>
          <p:nvPr userDrawn="1"/>
        </p:nvPicPr>
        <p:blipFill>
          <a:blip r:embed="rId4"/>
          <a:stretch>
            <a:fillRect/>
          </a:stretch>
        </p:blipFill>
        <p:spPr>
          <a:xfrm>
            <a:off x="5234720" y="2161405"/>
            <a:ext cx="1156060" cy="1473840"/>
          </a:xfrm>
          <a:prstGeom prst="rect">
            <a:avLst/>
          </a:prstGeom>
        </p:spPr>
      </p:pic>
      <p:pic>
        <p:nvPicPr>
          <p:cNvPr id="24" name="Picture 21">
            <a:extLst>
              <a:ext uri="{FF2B5EF4-FFF2-40B4-BE49-F238E27FC236}">
                <a16:creationId xmlns:a16="http://schemas.microsoft.com/office/drawing/2014/main" id="{4C220B4D-D17F-422E-9577-61422D180D0A}"/>
              </a:ext>
            </a:extLst>
          </p:cNvPr>
          <p:cNvPicPr>
            <a:picLocks noChangeAspect="1"/>
          </p:cNvPicPr>
          <p:nvPr userDrawn="1"/>
        </p:nvPicPr>
        <p:blipFill>
          <a:blip r:embed="rId5"/>
          <a:stretch>
            <a:fillRect/>
          </a:stretch>
        </p:blipFill>
        <p:spPr>
          <a:xfrm>
            <a:off x="7400218" y="2347427"/>
            <a:ext cx="1328243" cy="1203233"/>
          </a:xfrm>
          <a:prstGeom prst="rect">
            <a:avLst/>
          </a:prstGeom>
        </p:spPr>
      </p:pic>
      <p:pic>
        <p:nvPicPr>
          <p:cNvPr id="25" name="Picture 22">
            <a:extLst>
              <a:ext uri="{FF2B5EF4-FFF2-40B4-BE49-F238E27FC236}">
                <a16:creationId xmlns:a16="http://schemas.microsoft.com/office/drawing/2014/main" id="{890358E4-489E-44BA-B9D6-F878FCC43B19}"/>
              </a:ext>
            </a:extLst>
          </p:cNvPr>
          <p:cNvPicPr>
            <a:picLocks noChangeAspect="1"/>
          </p:cNvPicPr>
          <p:nvPr userDrawn="1"/>
        </p:nvPicPr>
        <p:blipFill>
          <a:blip r:embed="rId6"/>
          <a:stretch>
            <a:fillRect/>
          </a:stretch>
        </p:blipFill>
        <p:spPr>
          <a:xfrm>
            <a:off x="9391729" y="2367241"/>
            <a:ext cx="1431298" cy="1183419"/>
          </a:xfrm>
          <a:prstGeom prst="rect">
            <a:avLst/>
          </a:prstGeom>
        </p:spPr>
      </p:pic>
      <p:sp>
        <p:nvSpPr>
          <p:cNvPr id="32" name="Text Placeholder 6">
            <a:extLst>
              <a:ext uri="{FF2B5EF4-FFF2-40B4-BE49-F238E27FC236}">
                <a16:creationId xmlns:a16="http://schemas.microsoft.com/office/drawing/2014/main" id="{1D12B9E5-4737-407E-A6FA-703D710326CD}"/>
              </a:ext>
            </a:extLst>
          </p:cNvPr>
          <p:cNvSpPr>
            <a:spLocks noGrp="1"/>
          </p:cNvSpPr>
          <p:nvPr>
            <p:ph type="body" sz="quarter" idx="20" hasCustomPrompt="1"/>
          </p:nvPr>
        </p:nvSpPr>
        <p:spPr>
          <a:xfrm>
            <a:off x="2612832" y="3979870"/>
            <a:ext cx="1980000" cy="435200"/>
          </a:xfrm>
          <a:prstGeom prst="rect">
            <a:avLst/>
          </a:prstGeom>
        </p:spPr>
        <p:txBody>
          <a:bodyPr/>
          <a:lstStyle>
            <a:lvl1pPr marL="0" indent="0" algn="ctr">
              <a:spcBef>
                <a:spcPts val="0"/>
              </a:spcBef>
              <a:buNone/>
              <a:defRPr sz="2000" b="1">
                <a:solidFill>
                  <a:srgbClr val="616161"/>
                </a:solidFill>
                <a:latin typeface="+mn-lt"/>
              </a:defRPr>
            </a:lvl1pPr>
          </a:lstStyle>
          <a:p>
            <a:pPr lvl="0"/>
            <a:r>
              <a:rPr lang="en-US"/>
              <a:t>Header</a:t>
            </a:r>
          </a:p>
        </p:txBody>
      </p:sp>
      <p:sp>
        <p:nvSpPr>
          <p:cNvPr id="33" name="Text Placeholder 6">
            <a:extLst>
              <a:ext uri="{FF2B5EF4-FFF2-40B4-BE49-F238E27FC236}">
                <a16:creationId xmlns:a16="http://schemas.microsoft.com/office/drawing/2014/main" id="{71BBD592-CF69-4F13-A38D-2BBB68EC263A}"/>
              </a:ext>
            </a:extLst>
          </p:cNvPr>
          <p:cNvSpPr>
            <a:spLocks noGrp="1"/>
          </p:cNvSpPr>
          <p:nvPr>
            <p:ph type="body" sz="quarter" idx="21" hasCustomPrompt="1"/>
          </p:nvPr>
        </p:nvSpPr>
        <p:spPr>
          <a:xfrm>
            <a:off x="2612831" y="4416286"/>
            <a:ext cx="1980000" cy="435200"/>
          </a:xfrm>
          <a:prstGeom prst="rect">
            <a:avLst/>
          </a:prstGeom>
        </p:spPr>
        <p:txBody>
          <a:bodyPr/>
          <a:lstStyle>
            <a:lvl1pPr marL="0" indent="0" algn="ctr">
              <a:spcBef>
                <a:spcPts val="0"/>
              </a:spcBef>
              <a:buNone/>
              <a:defRPr sz="1600" b="0">
                <a:solidFill>
                  <a:srgbClr val="616161"/>
                </a:solidFill>
                <a:latin typeface="+mj-lt"/>
              </a:defRPr>
            </a:lvl1pPr>
          </a:lstStyle>
          <a:p>
            <a:pPr lvl="0"/>
            <a:r>
              <a:rPr lang="en-US" err="1"/>
              <a:t>Subheader</a:t>
            </a:r>
            <a:endParaRPr lang="en-US"/>
          </a:p>
        </p:txBody>
      </p:sp>
      <p:sp>
        <p:nvSpPr>
          <p:cNvPr id="34" name="Text Placeholder 6">
            <a:extLst>
              <a:ext uri="{FF2B5EF4-FFF2-40B4-BE49-F238E27FC236}">
                <a16:creationId xmlns:a16="http://schemas.microsoft.com/office/drawing/2014/main" id="{7E94872B-E8A2-419F-8452-7A94F8A94C72}"/>
              </a:ext>
            </a:extLst>
          </p:cNvPr>
          <p:cNvSpPr>
            <a:spLocks noGrp="1"/>
          </p:cNvSpPr>
          <p:nvPr>
            <p:ph type="body" sz="quarter" idx="22" hasCustomPrompt="1"/>
          </p:nvPr>
        </p:nvSpPr>
        <p:spPr>
          <a:xfrm>
            <a:off x="4803742" y="3982036"/>
            <a:ext cx="1980000" cy="435200"/>
          </a:xfrm>
          <a:prstGeom prst="rect">
            <a:avLst/>
          </a:prstGeom>
        </p:spPr>
        <p:txBody>
          <a:bodyPr/>
          <a:lstStyle>
            <a:lvl1pPr marL="0" indent="0" algn="ctr">
              <a:spcBef>
                <a:spcPts val="0"/>
              </a:spcBef>
              <a:buNone/>
              <a:defRPr sz="2000" b="1">
                <a:solidFill>
                  <a:srgbClr val="616161"/>
                </a:solidFill>
                <a:latin typeface="+mn-lt"/>
              </a:defRPr>
            </a:lvl1pPr>
          </a:lstStyle>
          <a:p>
            <a:pPr lvl="0"/>
            <a:r>
              <a:rPr lang="en-US"/>
              <a:t>Header</a:t>
            </a:r>
          </a:p>
        </p:txBody>
      </p:sp>
      <p:sp>
        <p:nvSpPr>
          <p:cNvPr id="35" name="Text Placeholder 6">
            <a:extLst>
              <a:ext uri="{FF2B5EF4-FFF2-40B4-BE49-F238E27FC236}">
                <a16:creationId xmlns:a16="http://schemas.microsoft.com/office/drawing/2014/main" id="{87CD05E4-1960-4E8F-B25A-11ACFA8BD0E5}"/>
              </a:ext>
            </a:extLst>
          </p:cNvPr>
          <p:cNvSpPr>
            <a:spLocks noGrp="1"/>
          </p:cNvSpPr>
          <p:nvPr>
            <p:ph type="body" sz="quarter" idx="23" hasCustomPrompt="1"/>
          </p:nvPr>
        </p:nvSpPr>
        <p:spPr>
          <a:xfrm>
            <a:off x="4803741" y="4418452"/>
            <a:ext cx="1980000" cy="435200"/>
          </a:xfrm>
          <a:prstGeom prst="rect">
            <a:avLst/>
          </a:prstGeom>
        </p:spPr>
        <p:txBody>
          <a:bodyPr/>
          <a:lstStyle>
            <a:lvl1pPr marL="0" indent="0" algn="ctr">
              <a:spcBef>
                <a:spcPts val="0"/>
              </a:spcBef>
              <a:buNone/>
              <a:defRPr sz="1600" b="0">
                <a:solidFill>
                  <a:srgbClr val="616161"/>
                </a:solidFill>
                <a:latin typeface="+mj-lt"/>
              </a:defRPr>
            </a:lvl1pPr>
          </a:lstStyle>
          <a:p>
            <a:pPr lvl="0"/>
            <a:r>
              <a:rPr lang="en-US" err="1"/>
              <a:t>Subheader</a:t>
            </a:r>
            <a:endParaRPr lang="en-US"/>
          </a:p>
        </p:txBody>
      </p:sp>
      <p:sp>
        <p:nvSpPr>
          <p:cNvPr id="38" name="Text Placeholder 6">
            <a:extLst>
              <a:ext uri="{FF2B5EF4-FFF2-40B4-BE49-F238E27FC236}">
                <a16:creationId xmlns:a16="http://schemas.microsoft.com/office/drawing/2014/main" id="{B652E298-5FEE-4A0A-BCC1-8CE391B8DC8D}"/>
              </a:ext>
            </a:extLst>
          </p:cNvPr>
          <p:cNvSpPr>
            <a:spLocks noGrp="1"/>
          </p:cNvSpPr>
          <p:nvPr>
            <p:ph type="body" sz="quarter" idx="26" hasCustomPrompt="1"/>
          </p:nvPr>
        </p:nvSpPr>
        <p:spPr>
          <a:xfrm>
            <a:off x="9176325" y="3982036"/>
            <a:ext cx="1980000" cy="435200"/>
          </a:xfrm>
          <a:prstGeom prst="rect">
            <a:avLst/>
          </a:prstGeom>
        </p:spPr>
        <p:txBody>
          <a:bodyPr/>
          <a:lstStyle>
            <a:lvl1pPr marL="0" indent="0" algn="ctr">
              <a:spcBef>
                <a:spcPts val="0"/>
              </a:spcBef>
              <a:buNone/>
              <a:defRPr sz="2000" b="1">
                <a:solidFill>
                  <a:srgbClr val="616161"/>
                </a:solidFill>
                <a:latin typeface="+mn-lt"/>
              </a:defRPr>
            </a:lvl1pPr>
          </a:lstStyle>
          <a:p>
            <a:pPr lvl="0"/>
            <a:r>
              <a:rPr lang="en-US"/>
              <a:t>Header</a:t>
            </a:r>
          </a:p>
        </p:txBody>
      </p:sp>
      <p:sp>
        <p:nvSpPr>
          <p:cNvPr id="39" name="Text Placeholder 6">
            <a:extLst>
              <a:ext uri="{FF2B5EF4-FFF2-40B4-BE49-F238E27FC236}">
                <a16:creationId xmlns:a16="http://schemas.microsoft.com/office/drawing/2014/main" id="{90FB9BDB-25E5-4358-B35F-61B6FEA85625}"/>
              </a:ext>
            </a:extLst>
          </p:cNvPr>
          <p:cNvSpPr>
            <a:spLocks noGrp="1"/>
          </p:cNvSpPr>
          <p:nvPr>
            <p:ph type="body" sz="quarter" idx="27" hasCustomPrompt="1"/>
          </p:nvPr>
        </p:nvSpPr>
        <p:spPr>
          <a:xfrm>
            <a:off x="9176324" y="4418452"/>
            <a:ext cx="1980000" cy="435200"/>
          </a:xfrm>
          <a:prstGeom prst="rect">
            <a:avLst/>
          </a:prstGeom>
        </p:spPr>
        <p:txBody>
          <a:bodyPr/>
          <a:lstStyle>
            <a:lvl1pPr marL="0" indent="0" algn="ctr">
              <a:spcBef>
                <a:spcPts val="0"/>
              </a:spcBef>
              <a:buNone/>
              <a:defRPr sz="1600" b="0">
                <a:solidFill>
                  <a:srgbClr val="616161"/>
                </a:solidFill>
                <a:latin typeface="+mj-lt"/>
              </a:defRPr>
            </a:lvl1pPr>
          </a:lstStyle>
          <a:p>
            <a:pPr lvl="0"/>
            <a:r>
              <a:rPr lang="en-US" err="1"/>
              <a:t>Subheader</a:t>
            </a:r>
            <a:endParaRPr lang="en-US"/>
          </a:p>
        </p:txBody>
      </p:sp>
      <p:sp>
        <p:nvSpPr>
          <p:cNvPr id="40" name="Text Placeholder 6">
            <a:extLst>
              <a:ext uri="{FF2B5EF4-FFF2-40B4-BE49-F238E27FC236}">
                <a16:creationId xmlns:a16="http://schemas.microsoft.com/office/drawing/2014/main" id="{8E0BEC67-C26D-4FA4-A30A-4F9CA055186D}"/>
              </a:ext>
            </a:extLst>
          </p:cNvPr>
          <p:cNvSpPr>
            <a:spLocks noGrp="1"/>
          </p:cNvSpPr>
          <p:nvPr>
            <p:ph type="body" sz="quarter" idx="28" hasCustomPrompt="1"/>
          </p:nvPr>
        </p:nvSpPr>
        <p:spPr>
          <a:xfrm>
            <a:off x="7016455" y="3976780"/>
            <a:ext cx="1980000" cy="435200"/>
          </a:xfrm>
          <a:prstGeom prst="rect">
            <a:avLst/>
          </a:prstGeom>
        </p:spPr>
        <p:txBody>
          <a:bodyPr/>
          <a:lstStyle>
            <a:lvl1pPr marL="0" indent="0" algn="ctr">
              <a:spcBef>
                <a:spcPts val="0"/>
              </a:spcBef>
              <a:buNone/>
              <a:defRPr sz="2000" b="1">
                <a:solidFill>
                  <a:srgbClr val="616161"/>
                </a:solidFill>
                <a:latin typeface="+mn-lt"/>
              </a:defRPr>
            </a:lvl1pPr>
          </a:lstStyle>
          <a:p>
            <a:pPr lvl="0"/>
            <a:r>
              <a:rPr lang="en-US"/>
              <a:t>Header</a:t>
            </a:r>
          </a:p>
        </p:txBody>
      </p:sp>
      <p:sp>
        <p:nvSpPr>
          <p:cNvPr id="41" name="Text Placeholder 6">
            <a:extLst>
              <a:ext uri="{FF2B5EF4-FFF2-40B4-BE49-F238E27FC236}">
                <a16:creationId xmlns:a16="http://schemas.microsoft.com/office/drawing/2014/main" id="{DB0E40A4-09CA-41EB-94C7-F87BAF7B3001}"/>
              </a:ext>
            </a:extLst>
          </p:cNvPr>
          <p:cNvSpPr>
            <a:spLocks noGrp="1"/>
          </p:cNvSpPr>
          <p:nvPr>
            <p:ph type="body" sz="quarter" idx="29" hasCustomPrompt="1"/>
          </p:nvPr>
        </p:nvSpPr>
        <p:spPr>
          <a:xfrm>
            <a:off x="7016454" y="4413196"/>
            <a:ext cx="1980000" cy="435200"/>
          </a:xfrm>
          <a:prstGeom prst="rect">
            <a:avLst/>
          </a:prstGeom>
        </p:spPr>
        <p:txBody>
          <a:bodyPr/>
          <a:lstStyle>
            <a:lvl1pPr marL="0" indent="0" algn="ctr">
              <a:spcBef>
                <a:spcPts val="0"/>
              </a:spcBef>
              <a:buNone/>
              <a:defRPr sz="1600" b="0">
                <a:solidFill>
                  <a:srgbClr val="616161"/>
                </a:solidFill>
                <a:latin typeface="+mj-lt"/>
              </a:defRPr>
            </a:lvl1pPr>
          </a:lstStyle>
          <a:p>
            <a:pPr lvl="0"/>
            <a:r>
              <a:rPr lang="en-US" err="1"/>
              <a:t>Subheader</a:t>
            </a:r>
            <a:endParaRPr lang="en-US"/>
          </a:p>
        </p:txBody>
      </p:sp>
    </p:spTree>
    <p:extLst>
      <p:ext uri="{BB962C8B-B14F-4D97-AF65-F5344CB8AC3E}">
        <p14:creationId xmlns:p14="http://schemas.microsoft.com/office/powerpoint/2010/main" val="238991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agramm &amp;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846E8-BD81-47C6-AAC0-E1C6A8EDB71D}"/>
              </a:ext>
            </a:extLst>
          </p:cNvPr>
          <p:cNvSpPr>
            <a:spLocks noGrp="1"/>
          </p:cNvSpPr>
          <p:nvPr>
            <p:ph type="title"/>
          </p:nvPr>
        </p:nvSpPr>
        <p:spPr/>
        <p:txBody>
          <a:bodyPr/>
          <a:lstStyle/>
          <a:p>
            <a:r>
              <a:rPr lang="en-US"/>
              <a:t>Click to edit Master title style</a:t>
            </a:r>
          </a:p>
        </p:txBody>
      </p:sp>
      <p:sp>
        <p:nvSpPr>
          <p:cNvPr id="10" name="Chart Placeholder 9">
            <a:extLst>
              <a:ext uri="{FF2B5EF4-FFF2-40B4-BE49-F238E27FC236}">
                <a16:creationId xmlns:a16="http://schemas.microsoft.com/office/drawing/2014/main" id="{E8A15848-8DAF-440D-98E8-47674D946EE7}"/>
              </a:ext>
            </a:extLst>
          </p:cNvPr>
          <p:cNvSpPr>
            <a:spLocks noGrp="1"/>
          </p:cNvSpPr>
          <p:nvPr>
            <p:ph type="chart" sz="quarter" idx="14"/>
          </p:nvPr>
        </p:nvSpPr>
        <p:spPr>
          <a:xfrm>
            <a:off x="761999" y="1485900"/>
            <a:ext cx="10291549" cy="2532063"/>
          </a:xfrm>
          <a:prstGeom prst="rect">
            <a:avLst/>
          </a:prstGeom>
        </p:spPr>
        <p:txBody>
          <a:bodyPr anchor="ctr">
            <a:noAutofit/>
          </a:bodyPr>
          <a:lstStyle>
            <a:lvl1pPr algn="ctr">
              <a:defRPr lang="en-US" b="1"/>
            </a:lvl1pPr>
          </a:lstStyle>
          <a:p>
            <a:pPr marL="0" lvl="0" indent="0">
              <a:buNone/>
            </a:pPr>
            <a:endParaRPr lang="en-US"/>
          </a:p>
        </p:txBody>
      </p:sp>
      <p:sp>
        <p:nvSpPr>
          <p:cNvPr id="12" name="Text Placeholder 6">
            <a:extLst>
              <a:ext uri="{FF2B5EF4-FFF2-40B4-BE49-F238E27FC236}">
                <a16:creationId xmlns:a16="http://schemas.microsoft.com/office/drawing/2014/main" id="{01AED970-4809-4707-87E6-4D99275EF836}"/>
              </a:ext>
            </a:extLst>
          </p:cNvPr>
          <p:cNvSpPr>
            <a:spLocks noGrp="1"/>
          </p:cNvSpPr>
          <p:nvPr>
            <p:ph type="body" sz="quarter" idx="15" hasCustomPrompt="1"/>
          </p:nvPr>
        </p:nvSpPr>
        <p:spPr>
          <a:xfrm>
            <a:off x="796293" y="4884513"/>
            <a:ext cx="2431259" cy="435200"/>
          </a:xfrm>
          <a:prstGeom prst="rect">
            <a:avLst/>
          </a:prstGeom>
        </p:spPr>
        <p:txBody>
          <a:bodyPr/>
          <a:lstStyle>
            <a:lvl1pPr marL="0" indent="0" algn="ctr">
              <a:spcBef>
                <a:spcPts val="0"/>
              </a:spcBef>
              <a:buNone/>
              <a:defRPr sz="2000" b="1">
                <a:solidFill>
                  <a:srgbClr val="616161"/>
                </a:solidFill>
                <a:latin typeface="+mn-lt"/>
              </a:defRPr>
            </a:lvl1pPr>
          </a:lstStyle>
          <a:p>
            <a:pPr lvl="0"/>
            <a:r>
              <a:rPr lang="en-US"/>
              <a:t>Header</a:t>
            </a:r>
          </a:p>
        </p:txBody>
      </p:sp>
      <p:sp>
        <p:nvSpPr>
          <p:cNvPr id="13" name="Text Placeholder 6">
            <a:extLst>
              <a:ext uri="{FF2B5EF4-FFF2-40B4-BE49-F238E27FC236}">
                <a16:creationId xmlns:a16="http://schemas.microsoft.com/office/drawing/2014/main" id="{B031C88C-2B8A-44D7-8470-61F6D2946A36}"/>
              </a:ext>
            </a:extLst>
          </p:cNvPr>
          <p:cNvSpPr>
            <a:spLocks noGrp="1"/>
          </p:cNvSpPr>
          <p:nvPr>
            <p:ph type="body" sz="quarter" idx="19" hasCustomPrompt="1"/>
          </p:nvPr>
        </p:nvSpPr>
        <p:spPr>
          <a:xfrm>
            <a:off x="796292" y="5338021"/>
            <a:ext cx="2431259" cy="435200"/>
          </a:xfrm>
          <a:prstGeom prst="rect">
            <a:avLst/>
          </a:prstGeom>
        </p:spPr>
        <p:txBody>
          <a:bodyPr/>
          <a:lstStyle>
            <a:lvl1pPr marL="0" indent="0" algn="ctr">
              <a:spcBef>
                <a:spcPts val="0"/>
              </a:spcBef>
              <a:buNone/>
              <a:defRPr sz="1600" b="0">
                <a:solidFill>
                  <a:srgbClr val="616161"/>
                </a:solidFill>
                <a:latin typeface="+mj-lt"/>
              </a:defRPr>
            </a:lvl1pPr>
          </a:lstStyle>
          <a:p>
            <a:pPr lvl="0"/>
            <a:r>
              <a:rPr lang="en-US" err="1"/>
              <a:t>Subheader</a:t>
            </a:r>
            <a:endParaRPr lang="en-US"/>
          </a:p>
        </p:txBody>
      </p:sp>
      <p:sp>
        <p:nvSpPr>
          <p:cNvPr id="14" name="Text Placeholder 6">
            <a:extLst>
              <a:ext uri="{FF2B5EF4-FFF2-40B4-BE49-F238E27FC236}">
                <a16:creationId xmlns:a16="http://schemas.microsoft.com/office/drawing/2014/main" id="{BB5B8EF0-8840-45B6-A894-E4E63072AF44}"/>
              </a:ext>
            </a:extLst>
          </p:cNvPr>
          <p:cNvSpPr>
            <a:spLocks noGrp="1"/>
          </p:cNvSpPr>
          <p:nvPr>
            <p:ph type="body" sz="quarter" idx="24" hasCustomPrompt="1"/>
          </p:nvPr>
        </p:nvSpPr>
        <p:spPr>
          <a:xfrm>
            <a:off x="8494541" y="4884513"/>
            <a:ext cx="2431259" cy="435200"/>
          </a:xfrm>
          <a:prstGeom prst="rect">
            <a:avLst/>
          </a:prstGeom>
        </p:spPr>
        <p:txBody>
          <a:bodyPr/>
          <a:lstStyle>
            <a:lvl1pPr marL="0" indent="0" algn="ctr">
              <a:spcBef>
                <a:spcPts val="0"/>
              </a:spcBef>
              <a:buNone/>
              <a:defRPr sz="2000" b="1">
                <a:solidFill>
                  <a:srgbClr val="616161"/>
                </a:solidFill>
                <a:latin typeface="+mn-lt"/>
              </a:defRPr>
            </a:lvl1pPr>
          </a:lstStyle>
          <a:p>
            <a:pPr lvl="0"/>
            <a:r>
              <a:rPr lang="en-US"/>
              <a:t>Header</a:t>
            </a:r>
          </a:p>
        </p:txBody>
      </p:sp>
      <p:sp>
        <p:nvSpPr>
          <p:cNvPr id="15" name="Text Placeholder 6">
            <a:extLst>
              <a:ext uri="{FF2B5EF4-FFF2-40B4-BE49-F238E27FC236}">
                <a16:creationId xmlns:a16="http://schemas.microsoft.com/office/drawing/2014/main" id="{5ACB3023-2E8F-44EE-8513-E422CDBCD6BA}"/>
              </a:ext>
            </a:extLst>
          </p:cNvPr>
          <p:cNvSpPr>
            <a:spLocks noGrp="1"/>
          </p:cNvSpPr>
          <p:nvPr>
            <p:ph type="body" sz="quarter" idx="25" hasCustomPrompt="1"/>
          </p:nvPr>
        </p:nvSpPr>
        <p:spPr>
          <a:xfrm>
            <a:off x="8494540" y="5338021"/>
            <a:ext cx="2431259" cy="435200"/>
          </a:xfrm>
          <a:prstGeom prst="rect">
            <a:avLst/>
          </a:prstGeom>
        </p:spPr>
        <p:txBody>
          <a:bodyPr/>
          <a:lstStyle>
            <a:lvl1pPr marL="0" indent="0" algn="ctr">
              <a:spcBef>
                <a:spcPts val="0"/>
              </a:spcBef>
              <a:buNone/>
              <a:defRPr sz="1600" b="0">
                <a:solidFill>
                  <a:srgbClr val="616161"/>
                </a:solidFill>
                <a:latin typeface="+mj-lt"/>
              </a:defRPr>
            </a:lvl1pPr>
          </a:lstStyle>
          <a:p>
            <a:pPr lvl="0"/>
            <a:r>
              <a:rPr lang="en-US" err="1"/>
              <a:t>Subheader</a:t>
            </a:r>
            <a:endParaRPr lang="en-US"/>
          </a:p>
        </p:txBody>
      </p:sp>
      <p:sp>
        <p:nvSpPr>
          <p:cNvPr id="16" name="Text Placeholder 6">
            <a:extLst>
              <a:ext uri="{FF2B5EF4-FFF2-40B4-BE49-F238E27FC236}">
                <a16:creationId xmlns:a16="http://schemas.microsoft.com/office/drawing/2014/main" id="{A30DDC44-9B65-4B59-B703-C09AA9B01634}"/>
              </a:ext>
            </a:extLst>
          </p:cNvPr>
          <p:cNvSpPr>
            <a:spLocks noGrp="1"/>
          </p:cNvSpPr>
          <p:nvPr>
            <p:ph type="body" sz="quarter" idx="28" hasCustomPrompt="1"/>
          </p:nvPr>
        </p:nvSpPr>
        <p:spPr>
          <a:xfrm>
            <a:off x="4702208" y="4884513"/>
            <a:ext cx="2431259" cy="435200"/>
          </a:xfrm>
          <a:prstGeom prst="rect">
            <a:avLst/>
          </a:prstGeom>
        </p:spPr>
        <p:txBody>
          <a:bodyPr/>
          <a:lstStyle>
            <a:lvl1pPr marL="0" indent="0" algn="ctr">
              <a:spcBef>
                <a:spcPts val="0"/>
              </a:spcBef>
              <a:buNone/>
              <a:defRPr sz="2000" b="1">
                <a:solidFill>
                  <a:srgbClr val="616161"/>
                </a:solidFill>
                <a:latin typeface="+mn-lt"/>
              </a:defRPr>
            </a:lvl1pPr>
          </a:lstStyle>
          <a:p>
            <a:pPr lvl="0"/>
            <a:r>
              <a:rPr lang="en-US"/>
              <a:t>Header</a:t>
            </a:r>
          </a:p>
        </p:txBody>
      </p:sp>
      <p:sp>
        <p:nvSpPr>
          <p:cNvPr id="17" name="Text Placeholder 6">
            <a:extLst>
              <a:ext uri="{FF2B5EF4-FFF2-40B4-BE49-F238E27FC236}">
                <a16:creationId xmlns:a16="http://schemas.microsoft.com/office/drawing/2014/main" id="{7CF67AF1-EB65-4921-B11C-B56EDD72D520}"/>
              </a:ext>
            </a:extLst>
          </p:cNvPr>
          <p:cNvSpPr>
            <a:spLocks noGrp="1"/>
          </p:cNvSpPr>
          <p:nvPr>
            <p:ph type="body" sz="quarter" idx="29" hasCustomPrompt="1"/>
          </p:nvPr>
        </p:nvSpPr>
        <p:spPr>
          <a:xfrm>
            <a:off x="4702207" y="5338021"/>
            <a:ext cx="2431259" cy="435200"/>
          </a:xfrm>
          <a:prstGeom prst="rect">
            <a:avLst/>
          </a:prstGeom>
        </p:spPr>
        <p:txBody>
          <a:bodyPr/>
          <a:lstStyle>
            <a:lvl1pPr marL="0" indent="0" algn="ctr">
              <a:spcBef>
                <a:spcPts val="0"/>
              </a:spcBef>
              <a:buNone/>
              <a:defRPr sz="1600" b="0">
                <a:solidFill>
                  <a:srgbClr val="616161"/>
                </a:solidFill>
                <a:latin typeface="+mj-lt"/>
              </a:defRPr>
            </a:lvl1pPr>
          </a:lstStyle>
          <a:p>
            <a:pPr lvl="0"/>
            <a:r>
              <a:rPr lang="en-US" err="1"/>
              <a:t>Subheader</a:t>
            </a:r>
            <a:endParaRPr lang="en-US"/>
          </a:p>
        </p:txBody>
      </p:sp>
      <p:sp>
        <p:nvSpPr>
          <p:cNvPr id="18" name="TextBox 17">
            <a:extLst>
              <a:ext uri="{FF2B5EF4-FFF2-40B4-BE49-F238E27FC236}">
                <a16:creationId xmlns:a16="http://schemas.microsoft.com/office/drawing/2014/main" id="{6071F964-E9D7-493D-A8E6-708C696EBAC1}"/>
              </a:ext>
            </a:extLst>
          </p:cNvPr>
          <p:cNvSpPr txBox="1"/>
          <p:nvPr userDrawn="1"/>
        </p:nvSpPr>
        <p:spPr>
          <a:xfrm>
            <a:off x="1685549" y="4224340"/>
            <a:ext cx="652743" cy="646331"/>
          </a:xfrm>
          <a:prstGeom prst="rect">
            <a:avLst/>
          </a:prstGeom>
          <a:noFill/>
        </p:spPr>
        <p:txBody>
          <a:bodyPr wrap="none" rtlCol="0">
            <a:spAutoFit/>
          </a:bodyPr>
          <a:lstStyle/>
          <a:p>
            <a:pPr algn="ctr"/>
            <a:r>
              <a:rPr lang="en-US" sz="3600" b="1">
                <a:solidFill>
                  <a:schemeClr val="bg2"/>
                </a:solidFill>
              </a:rPr>
              <a:t>01</a:t>
            </a:r>
          </a:p>
        </p:txBody>
      </p:sp>
      <p:sp>
        <p:nvSpPr>
          <p:cNvPr id="19" name="TextBox 18">
            <a:extLst>
              <a:ext uri="{FF2B5EF4-FFF2-40B4-BE49-F238E27FC236}">
                <a16:creationId xmlns:a16="http://schemas.microsoft.com/office/drawing/2014/main" id="{07DD4720-D711-4869-BC99-CE4954F65482}"/>
              </a:ext>
            </a:extLst>
          </p:cNvPr>
          <p:cNvSpPr txBox="1"/>
          <p:nvPr userDrawn="1"/>
        </p:nvSpPr>
        <p:spPr>
          <a:xfrm>
            <a:off x="5591464" y="4224340"/>
            <a:ext cx="652743" cy="646331"/>
          </a:xfrm>
          <a:prstGeom prst="rect">
            <a:avLst/>
          </a:prstGeom>
          <a:noFill/>
        </p:spPr>
        <p:txBody>
          <a:bodyPr wrap="none" rtlCol="0">
            <a:spAutoFit/>
          </a:bodyPr>
          <a:lstStyle/>
          <a:p>
            <a:pPr algn="ctr"/>
            <a:r>
              <a:rPr lang="en-US" sz="3600" b="1">
                <a:solidFill>
                  <a:schemeClr val="bg2"/>
                </a:solidFill>
              </a:rPr>
              <a:t>02</a:t>
            </a:r>
          </a:p>
        </p:txBody>
      </p:sp>
      <p:sp>
        <p:nvSpPr>
          <p:cNvPr id="20" name="TextBox 19">
            <a:extLst>
              <a:ext uri="{FF2B5EF4-FFF2-40B4-BE49-F238E27FC236}">
                <a16:creationId xmlns:a16="http://schemas.microsoft.com/office/drawing/2014/main" id="{6257B13F-D582-421C-AEE3-A7724D054489}"/>
              </a:ext>
            </a:extLst>
          </p:cNvPr>
          <p:cNvSpPr txBox="1"/>
          <p:nvPr userDrawn="1"/>
        </p:nvSpPr>
        <p:spPr>
          <a:xfrm>
            <a:off x="9383797" y="4224340"/>
            <a:ext cx="652743" cy="646331"/>
          </a:xfrm>
          <a:prstGeom prst="rect">
            <a:avLst/>
          </a:prstGeom>
          <a:noFill/>
        </p:spPr>
        <p:txBody>
          <a:bodyPr wrap="none" rtlCol="0">
            <a:spAutoFit/>
          </a:bodyPr>
          <a:lstStyle/>
          <a:p>
            <a:pPr algn="ctr"/>
            <a:r>
              <a:rPr lang="en-US" sz="3600" b="1">
                <a:solidFill>
                  <a:schemeClr val="bg2"/>
                </a:solidFill>
              </a:rPr>
              <a:t>03</a:t>
            </a:r>
          </a:p>
        </p:txBody>
      </p:sp>
    </p:spTree>
    <p:extLst>
      <p:ext uri="{BB962C8B-B14F-4D97-AF65-F5344CB8AC3E}">
        <p14:creationId xmlns:p14="http://schemas.microsoft.com/office/powerpoint/2010/main" val="19849085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F1D1B-078A-46A4-B9F9-8196AD388FF6}"/>
              </a:ext>
            </a:extLst>
          </p:cNvPr>
          <p:cNvSpPr>
            <a:spLocks noGrp="1"/>
          </p:cNvSpPr>
          <p:nvPr>
            <p:ph type="title"/>
          </p:nvPr>
        </p:nvSpPr>
        <p:spPr/>
        <p:txBody>
          <a:bodyPr/>
          <a:lstStyle/>
          <a:p>
            <a:r>
              <a:rPr lang="en-US"/>
              <a:t>Click to edit Master title style</a:t>
            </a:r>
          </a:p>
        </p:txBody>
      </p:sp>
      <p:sp>
        <p:nvSpPr>
          <p:cNvPr id="8" name="Table Placeholder 7">
            <a:extLst>
              <a:ext uri="{FF2B5EF4-FFF2-40B4-BE49-F238E27FC236}">
                <a16:creationId xmlns:a16="http://schemas.microsoft.com/office/drawing/2014/main" id="{353BD251-7226-4BBD-82F1-1D2DD9603D2A}"/>
              </a:ext>
            </a:extLst>
          </p:cNvPr>
          <p:cNvSpPr>
            <a:spLocks noGrp="1"/>
          </p:cNvSpPr>
          <p:nvPr>
            <p:ph type="tbl" sz="quarter" idx="13"/>
          </p:nvPr>
        </p:nvSpPr>
        <p:spPr>
          <a:xfrm>
            <a:off x="552450" y="1485900"/>
            <a:ext cx="10501313" cy="4600575"/>
          </a:xfrm>
          <a:prstGeom prst="rect">
            <a:avLst/>
          </a:prstGeom>
        </p:spPr>
        <p:txBody>
          <a:bodyPr/>
          <a:lstStyle/>
          <a:p>
            <a:endParaRPr lang="en-US"/>
          </a:p>
        </p:txBody>
      </p:sp>
    </p:spTree>
    <p:extLst>
      <p:ext uri="{BB962C8B-B14F-4D97-AF65-F5344CB8AC3E}">
        <p14:creationId xmlns:p14="http://schemas.microsoft.com/office/powerpoint/2010/main" val="34615087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pics overview">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044857-B2DD-4A2B-A5CD-4DC5507EB241}"/>
              </a:ext>
            </a:extLst>
          </p:cNvPr>
          <p:cNvSpPr>
            <a:spLocks noGrp="1"/>
          </p:cNvSpPr>
          <p:nvPr>
            <p:ph type="title"/>
          </p:nvPr>
        </p:nvSpPr>
        <p:spPr/>
        <p:txBody>
          <a:bodyPr/>
          <a:lstStyle/>
          <a:p>
            <a:r>
              <a:rPr lang="de-DE"/>
              <a:t>Mastertitelformat bearbeiten</a:t>
            </a:r>
          </a:p>
        </p:txBody>
      </p:sp>
      <p:grpSp>
        <p:nvGrpSpPr>
          <p:cNvPr id="5" name="Gruppieren 4">
            <a:extLst>
              <a:ext uri="{FF2B5EF4-FFF2-40B4-BE49-F238E27FC236}">
                <a16:creationId xmlns:a16="http://schemas.microsoft.com/office/drawing/2014/main" id="{586CC298-11C2-40D1-90BB-C1E7738E0FD4}"/>
              </a:ext>
            </a:extLst>
          </p:cNvPr>
          <p:cNvGrpSpPr/>
          <p:nvPr userDrawn="1"/>
        </p:nvGrpSpPr>
        <p:grpSpPr>
          <a:xfrm>
            <a:off x="0" y="0"/>
            <a:ext cx="12192000" cy="6858000"/>
            <a:chOff x="0" y="0"/>
            <a:chExt cx="12192000" cy="6858000"/>
          </a:xfrm>
        </p:grpSpPr>
        <p:sp>
          <p:nvSpPr>
            <p:cNvPr id="3" name="Rechteck 2">
              <a:extLst>
                <a:ext uri="{FF2B5EF4-FFF2-40B4-BE49-F238E27FC236}">
                  <a16:creationId xmlns:a16="http://schemas.microsoft.com/office/drawing/2014/main" id="{A6543BB7-4C92-4198-ACAB-1BE643EBF0EF}"/>
                </a:ext>
              </a:extLst>
            </p:cNvPr>
            <p:cNvSpPr/>
            <p:nvPr userDrawn="1"/>
          </p:nvSpPr>
          <p:spPr>
            <a:xfrm>
              <a:off x="11403724" y="0"/>
              <a:ext cx="788276"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Rechteck 3">
              <a:extLst>
                <a:ext uri="{FF2B5EF4-FFF2-40B4-BE49-F238E27FC236}">
                  <a16:creationId xmlns:a16="http://schemas.microsoft.com/office/drawing/2014/main" id="{6911FDE7-3A12-4510-9055-6EF69EA5514F}"/>
                </a:ext>
              </a:extLst>
            </p:cNvPr>
            <p:cNvSpPr/>
            <p:nvPr userDrawn="1"/>
          </p:nvSpPr>
          <p:spPr>
            <a:xfrm rot="16200000">
              <a:off x="5481145" y="588579"/>
              <a:ext cx="788276" cy="117505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6" name="Picture Placeholder 8">
            <a:extLst>
              <a:ext uri="{FF2B5EF4-FFF2-40B4-BE49-F238E27FC236}">
                <a16:creationId xmlns:a16="http://schemas.microsoft.com/office/drawing/2014/main" id="{44A2520C-5EAB-4715-9BE9-6EFFFA7EDE8A}"/>
              </a:ext>
            </a:extLst>
          </p:cNvPr>
          <p:cNvSpPr>
            <a:spLocks noGrp="1"/>
          </p:cNvSpPr>
          <p:nvPr>
            <p:ph type="pic" sz="quarter" idx="13"/>
          </p:nvPr>
        </p:nvSpPr>
        <p:spPr>
          <a:xfrm>
            <a:off x="-1" y="1628962"/>
            <a:ext cx="4067176" cy="2609850"/>
          </a:xfrm>
          <a:prstGeom prst="rect">
            <a:avLst/>
          </a:prstGeom>
        </p:spPr>
        <p:txBody>
          <a:bodyPr/>
          <a:lstStyle/>
          <a:p>
            <a:endParaRPr lang="en-US"/>
          </a:p>
        </p:txBody>
      </p:sp>
      <p:sp>
        <p:nvSpPr>
          <p:cNvPr id="7" name="Picture Placeholder 8">
            <a:extLst>
              <a:ext uri="{FF2B5EF4-FFF2-40B4-BE49-F238E27FC236}">
                <a16:creationId xmlns:a16="http://schemas.microsoft.com/office/drawing/2014/main" id="{F8008FA3-50B4-47CE-85E5-1BDE0D9DFB46}"/>
              </a:ext>
            </a:extLst>
          </p:cNvPr>
          <p:cNvSpPr>
            <a:spLocks noGrp="1"/>
          </p:cNvSpPr>
          <p:nvPr>
            <p:ph type="pic" sz="quarter" idx="14"/>
          </p:nvPr>
        </p:nvSpPr>
        <p:spPr>
          <a:xfrm>
            <a:off x="8132389" y="1628961"/>
            <a:ext cx="4080858" cy="2624815"/>
          </a:xfrm>
          <a:prstGeom prst="rect">
            <a:avLst/>
          </a:prstGeom>
        </p:spPr>
        <p:txBody>
          <a:bodyPr/>
          <a:lstStyle/>
          <a:p>
            <a:endParaRPr lang="en-US"/>
          </a:p>
        </p:txBody>
      </p:sp>
      <p:sp>
        <p:nvSpPr>
          <p:cNvPr id="8" name="Picture Placeholder 8">
            <a:extLst>
              <a:ext uri="{FF2B5EF4-FFF2-40B4-BE49-F238E27FC236}">
                <a16:creationId xmlns:a16="http://schemas.microsoft.com/office/drawing/2014/main" id="{F3937DAA-92A6-44AD-8714-600B9050504D}"/>
              </a:ext>
            </a:extLst>
          </p:cNvPr>
          <p:cNvSpPr>
            <a:spLocks noGrp="1"/>
          </p:cNvSpPr>
          <p:nvPr>
            <p:ph type="pic" sz="quarter" idx="15"/>
          </p:nvPr>
        </p:nvSpPr>
        <p:spPr>
          <a:xfrm>
            <a:off x="4067175" y="4253777"/>
            <a:ext cx="4067776" cy="2609850"/>
          </a:xfrm>
          <a:prstGeom prst="rect">
            <a:avLst/>
          </a:prstGeom>
        </p:spPr>
        <p:txBody>
          <a:bodyPr/>
          <a:lstStyle/>
          <a:p>
            <a:endParaRPr lang="en-US"/>
          </a:p>
        </p:txBody>
      </p:sp>
      <p:cxnSp>
        <p:nvCxnSpPr>
          <p:cNvPr id="9" name="Straight Connector 14">
            <a:extLst>
              <a:ext uri="{FF2B5EF4-FFF2-40B4-BE49-F238E27FC236}">
                <a16:creationId xmlns:a16="http://schemas.microsoft.com/office/drawing/2014/main" id="{15E5CF4D-F7C4-4F79-937B-C7CFB975842F}"/>
              </a:ext>
            </a:extLst>
          </p:cNvPr>
          <p:cNvCxnSpPr/>
          <p:nvPr userDrawn="1"/>
        </p:nvCxnSpPr>
        <p:spPr>
          <a:xfrm>
            <a:off x="2604162" y="1595016"/>
            <a:ext cx="1460500" cy="0"/>
          </a:xfrm>
          <a:prstGeom prst="line">
            <a:avLst/>
          </a:prstGeom>
          <a:ln w="76200">
            <a:solidFill>
              <a:srgbClr val="F8AE30"/>
            </a:solidFill>
          </a:ln>
        </p:spPr>
        <p:style>
          <a:lnRef idx="1">
            <a:schemeClr val="accent1"/>
          </a:lnRef>
          <a:fillRef idx="0">
            <a:schemeClr val="accent1"/>
          </a:fillRef>
          <a:effectRef idx="0">
            <a:schemeClr val="accent1"/>
          </a:effectRef>
          <a:fontRef idx="minor">
            <a:schemeClr val="tx1"/>
          </a:fontRef>
        </p:style>
      </p:cxnSp>
      <p:cxnSp>
        <p:nvCxnSpPr>
          <p:cNvPr id="10" name="Straight Connector 43">
            <a:extLst>
              <a:ext uri="{FF2B5EF4-FFF2-40B4-BE49-F238E27FC236}">
                <a16:creationId xmlns:a16="http://schemas.microsoft.com/office/drawing/2014/main" id="{BDF15A0C-7F46-43D8-80C8-7BCAC09FBE93}"/>
              </a:ext>
            </a:extLst>
          </p:cNvPr>
          <p:cNvCxnSpPr/>
          <p:nvPr userDrawn="1"/>
        </p:nvCxnSpPr>
        <p:spPr>
          <a:xfrm>
            <a:off x="10744200" y="1595016"/>
            <a:ext cx="1460500" cy="0"/>
          </a:xfrm>
          <a:prstGeom prst="line">
            <a:avLst/>
          </a:prstGeom>
          <a:ln w="76200">
            <a:solidFill>
              <a:srgbClr val="F84E81"/>
            </a:solidFill>
          </a:ln>
        </p:spPr>
        <p:style>
          <a:lnRef idx="1">
            <a:schemeClr val="accent1"/>
          </a:lnRef>
          <a:fillRef idx="0">
            <a:schemeClr val="accent1"/>
          </a:fillRef>
          <a:effectRef idx="0">
            <a:schemeClr val="accent1"/>
          </a:effectRef>
          <a:fontRef idx="minor">
            <a:schemeClr val="tx1"/>
          </a:fontRef>
        </p:style>
      </p:cxnSp>
      <p:sp>
        <p:nvSpPr>
          <p:cNvPr id="12" name="Text Placeholder 16">
            <a:extLst>
              <a:ext uri="{FF2B5EF4-FFF2-40B4-BE49-F238E27FC236}">
                <a16:creationId xmlns:a16="http://schemas.microsoft.com/office/drawing/2014/main" id="{B5A4867C-6721-4A8C-A2BC-86956A30DD0B}"/>
              </a:ext>
            </a:extLst>
          </p:cNvPr>
          <p:cNvSpPr>
            <a:spLocks noGrp="1"/>
          </p:cNvSpPr>
          <p:nvPr>
            <p:ph type="body" sz="quarter" idx="16" hasCustomPrompt="1"/>
          </p:nvPr>
        </p:nvSpPr>
        <p:spPr>
          <a:xfrm>
            <a:off x="4262641" y="2590379"/>
            <a:ext cx="3618615" cy="1286101"/>
          </a:xfrm>
          <a:prstGeom prst="rect">
            <a:avLst/>
          </a:prstGeom>
        </p:spPr>
        <p:txBody>
          <a:bodyPr/>
          <a:lstStyle>
            <a:lvl1pPr>
              <a:buClr>
                <a:schemeClr val="tx2"/>
              </a:buClr>
              <a:defRPr sz="1400">
                <a:solidFill>
                  <a:srgbClr val="616161"/>
                </a:solidFill>
              </a:defRPr>
            </a:lvl1pPr>
            <a:lvl2pPr>
              <a:defRPr sz="1400">
                <a:solidFill>
                  <a:srgbClr val="616161"/>
                </a:solidFill>
              </a:defRPr>
            </a:lvl2pPr>
            <a:lvl3pPr>
              <a:defRPr sz="1400">
                <a:solidFill>
                  <a:srgbClr val="616161"/>
                </a:solidFill>
              </a:defRPr>
            </a:lvl3pPr>
          </a:lstStyle>
          <a:p>
            <a:pPr lvl="0"/>
            <a:r>
              <a:rPr lang="en-US"/>
              <a:t>Edit Master text styles</a:t>
            </a:r>
          </a:p>
        </p:txBody>
      </p:sp>
      <p:cxnSp>
        <p:nvCxnSpPr>
          <p:cNvPr id="13" name="Straight Connector 44">
            <a:extLst>
              <a:ext uri="{FF2B5EF4-FFF2-40B4-BE49-F238E27FC236}">
                <a16:creationId xmlns:a16="http://schemas.microsoft.com/office/drawing/2014/main" id="{30888A12-482C-442A-84FC-58E98A049FED}"/>
              </a:ext>
            </a:extLst>
          </p:cNvPr>
          <p:cNvCxnSpPr/>
          <p:nvPr userDrawn="1"/>
        </p:nvCxnSpPr>
        <p:spPr>
          <a:xfrm>
            <a:off x="6674995" y="4212741"/>
            <a:ext cx="14605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Text Placeholder 16">
            <a:extLst>
              <a:ext uri="{FF2B5EF4-FFF2-40B4-BE49-F238E27FC236}">
                <a16:creationId xmlns:a16="http://schemas.microsoft.com/office/drawing/2014/main" id="{8C889CE3-0CBA-4979-92FD-BC56BEBAA56D}"/>
              </a:ext>
            </a:extLst>
          </p:cNvPr>
          <p:cNvSpPr>
            <a:spLocks noGrp="1"/>
          </p:cNvSpPr>
          <p:nvPr>
            <p:ph type="body" sz="quarter" idx="17" hasCustomPrompt="1"/>
          </p:nvPr>
        </p:nvSpPr>
        <p:spPr>
          <a:xfrm>
            <a:off x="285727" y="5301970"/>
            <a:ext cx="3618615" cy="1286101"/>
          </a:xfrm>
          <a:prstGeom prst="rect">
            <a:avLst/>
          </a:prstGeom>
        </p:spPr>
        <p:txBody>
          <a:bodyPr/>
          <a:lstStyle>
            <a:lvl1pPr>
              <a:buClr>
                <a:schemeClr val="bg2"/>
              </a:buClr>
              <a:defRPr sz="1400">
                <a:solidFill>
                  <a:srgbClr val="616161"/>
                </a:solidFill>
              </a:defRPr>
            </a:lvl1pPr>
            <a:lvl2pPr>
              <a:defRPr sz="1400">
                <a:solidFill>
                  <a:schemeClr val="tx1">
                    <a:lumMod val="75000"/>
                    <a:lumOff val="25000"/>
                  </a:schemeClr>
                </a:solidFill>
              </a:defRPr>
            </a:lvl2pPr>
            <a:lvl3pPr>
              <a:defRPr sz="1400">
                <a:solidFill>
                  <a:schemeClr val="tx1">
                    <a:lumMod val="75000"/>
                    <a:lumOff val="25000"/>
                  </a:schemeClr>
                </a:solidFill>
              </a:defRPr>
            </a:lvl3pPr>
          </a:lstStyle>
          <a:p>
            <a:pPr lvl="0"/>
            <a:r>
              <a:rPr lang="en-US"/>
              <a:t>Edit Master text styles</a:t>
            </a:r>
          </a:p>
        </p:txBody>
      </p:sp>
      <p:sp>
        <p:nvSpPr>
          <p:cNvPr id="15" name="Text Placeholder 16">
            <a:extLst>
              <a:ext uri="{FF2B5EF4-FFF2-40B4-BE49-F238E27FC236}">
                <a16:creationId xmlns:a16="http://schemas.microsoft.com/office/drawing/2014/main" id="{7EF8C6DD-CD91-41E7-8AB9-F9B2ED42243B}"/>
              </a:ext>
            </a:extLst>
          </p:cNvPr>
          <p:cNvSpPr>
            <a:spLocks noGrp="1"/>
          </p:cNvSpPr>
          <p:nvPr>
            <p:ph type="body" sz="quarter" idx="18" hasCustomPrompt="1"/>
          </p:nvPr>
        </p:nvSpPr>
        <p:spPr>
          <a:xfrm>
            <a:off x="8355670" y="5301970"/>
            <a:ext cx="3618615" cy="1286101"/>
          </a:xfrm>
          <a:prstGeom prst="rect">
            <a:avLst/>
          </a:prstGeom>
        </p:spPr>
        <p:txBody>
          <a:bodyPr/>
          <a:lstStyle>
            <a:lvl1pPr>
              <a:buClr>
                <a:schemeClr val="accent2"/>
              </a:buClr>
              <a:defRPr sz="1400">
                <a:solidFill>
                  <a:srgbClr val="616161"/>
                </a:solidFill>
              </a:defRPr>
            </a:lvl1pPr>
            <a:lvl2pPr>
              <a:defRPr sz="1400">
                <a:solidFill>
                  <a:schemeClr val="tx1">
                    <a:lumMod val="75000"/>
                    <a:lumOff val="25000"/>
                  </a:schemeClr>
                </a:solidFill>
              </a:defRPr>
            </a:lvl2pPr>
            <a:lvl3pPr>
              <a:defRPr sz="1400">
                <a:solidFill>
                  <a:schemeClr val="tx1">
                    <a:lumMod val="75000"/>
                    <a:lumOff val="25000"/>
                  </a:schemeClr>
                </a:solidFill>
              </a:defRPr>
            </a:lvl3pPr>
          </a:lstStyle>
          <a:p>
            <a:pPr lvl="0"/>
            <a:r>
              <a:rPr lang="en-US"/>
              <a:t>Edit Master text styles</a:t>
            </a:r>
          </a:p>
        </p:txBody>
      </p:sp>
      <p:sp>
        <p:nvSpPr>
          <p:cNvPr id="16" name="Text Placeholder 18">
            <a:extLst>
              <a:ext uri="{FF2B5EF4-FFF2-40B4-BE49-F238E27FC236}">
                <a16:creationId xmlns:a16="http://schemas.microsoft.com/office/drawing/2014/main" id="{C53E1AB8-E536-4DB2-81A5-5F058C71501A}"/>
              </a:ext>
            </a:extLst>
          </p:cNvPr>
          <p:cNvSpPr>
            <a:spLocks noGrp="1"/>
          </p:cNvSpPr>
          <p:nvPr>
            <p:ph type="body" sz="quarter" idx="19" hasCustomPrompt="1"/>
          </p:nvPr>
        </p:nvSpPr>
        <p:spPr>
          <a:xfrm>
            <a:off x="285726" y="4521821"/>
            <a:ext cx="3618615" cy="757130"/>
          </a:xfrm>
          <a:prstGeom prst="rect">
            <a:avLst/>
          </a:prstGeom>
        </p:spPr>
        <p:txBody>
          <a:bodyPr vert="horz" wrap="square" lIns="91440" tIns="45720" rIns="91440" bIns="45720" rtlCol="0" anchor="t" anchorCtr="0">
            <a:spAutoFit/>
          </a:bodyPr>
          <a:lstStyle>
            <a:lvl1pPr>
              <a:defRPr lang="en-US" sz="2400" b="1" smtClean="0">
                <a:solidFill>
                  <a:srgbClr val="F8AE30"/>
                </a:solidFill>
                <a:latin typeface="+mn-lt"/>
                <a:ea typeface="+mj-ea"/>
                <a:cs typeface="+mj-cs"/>
              </a:defRPr>
            </a:lvl1pPr>
            <a:lvl2pPr>
              <a:defRPr lang="en-US" sz="1800" smtClean="0">
                <a:solidFill>
                  <a:schemeClr val="tx1"/>
                </a:solidFill>
                <a:latin typeface="+mn-lt"/>
              </a:defRPr>
            </a:lvl2pPr>
            <a:lvl3pPr>
              <a:defRPr lang="en-US" sz="1800" smtClean="0">
                <a:solidFill>
                  <a:schemeClr val="tx1"/>
                </a:solidFill>
                <a:latin typeface="+mn-lt"/>
              </a:defRPr>
            </a:lvl3pPr>
            <a:lvl4pPr>
              <a:defRPr lang="en-US" smtClean="0"/>
            </a:lvl4pPr>
            <a:lvl5pPr>
              <a:defRPr lang="en-US"/>
            </a:lvl5pPr>
          </a:lstStyle>
          <a:p>
            <a:pPr marL="0" lvl="0">
              <a:lnSpc>
                <a:spcPct val="90000"/>
              </a:lnSpc>
              <a:spcBef>
                <a:spcPct val="0"/>
              </a:spcBef>
              <a:buNone/>
            </a:pPr>
            <a:r>
              <a:rPr lang="en-US"/>
              <a:t>Click to Edit Master text style over here</a:t>
            </a:r>
          </a:p>
        </p:txBody>
      </p:sp>
      <p:sp>
        <p:nvSpPr>
          <p:cNvPr id="17" name="Text Placeholder 18">
            <a:extLst>
              <a:ext uri="{FF2B5EF4-FFF2-40B4-BE49-F238E27FC236}">
                <a16:creationId xmlns:a16="http://schemas.microsoft.com/office/drawing/2014/main" id="{27498DD5-4974-4E2D-902A-71844495F222}"/>
              </a:ext>
            </a:extLst>
          </p:cNvPr>
          <p:cNvSpPr>
            <a:spLocks noGrp="1"/>
          </p:cNvSpPr>
          <p:nvPr>
            <p:ph type="body" sz="quarter" idx="20" hasCustomPrompt="1"/>
          </p:nvPr>
        </p:nvSpPr>
        <p:spPr>
          <a:xfrm>
            <a:off x="8334813" y="4521821"/>
            <a:ext cx="3618615" cy="757130"/>
          </a:xfrm>
          <a:prstGeom prst="rect">
            <a:avLst/>
          </a:prstGeom>
        </p:spPr>
        <p:txBody>
          <a:bodyPr vert="horz" wrap="square" lIns="91440" tIns="45720" rIns="91440" bIns="45720" rtlCol="0" anchor="t" anchorCtr="0">
            <a:spAutoFit/>
          </a:bodyPr>
          <a:lstStyle>
            <a:lvl1pPr>
              <a:defRPr lang="en-US" sz="2400" b="1" smtClean="0">
                <a:solidFill>
                  <a:srgbClr val="F84E81"/>
                </a:solidFill>
                <a:latin typeface="+mn-lt"/>
                <a:ea typeface="+mj-ea"/>
                <a:cs typeface="+mj-cs"/>
              </a:defRPr>
            </a:lvl1pPr>
            <a:lvl2pPr>
              <a:defRPr lang="en-US" sz="1800" smtClean="0">
                <a:solidFill>
                  <a:schemeClr val="tx1"/>
                </a:solidFill>
                <a:latin typeface="+mn-lt"/>
              </a:defRPr>
            </a:lvl2pPr>
            <a:lvl3pPr>
              <a:defRPr lang="en-US" sz="1800" smtClean="0">
                <a:solidFill>
                  <a:schemeClr val="tx1"/>
                </a:solidFill>
                <a:latin typeface="+mn-lt"/>
              </a:defRPr>
            </a:lvl3pPr>
            <a:lvl4pPr>
              <a:defRPr lang="en-US" smtClean="0"/>
            </a:lvl4pPr>
            <a:lvl5pPr>
              <a:defRPr lang="en-US"/>
            </a:lvl5pPr>
          </a:lstStyle>
          <a:p>
            <a:pPr marL="0" lvl="0">
              <a:lnSpc>
                <a:spcPct val="90000"/>
              </a:lnSpc>
              <a:spcBef>
                <a:spcPct val="0"/>
              </a:spcBef>
              <a:buNone/>
            </a:pPr>
            <a:r>
              <a:rPr lang="en-US"/>
              <a:t>Click to Edit Master text style over here</a:t>
            </a:r>
          </a:p>
        </p:txBody>
      </p:sp>
      <p:sp>
        <p:nvSpPr>
          <p:cNvPr id="18" name="Text Placeholder 18">
            <a:extLst>
              <a:ext uri="{FF2B5EF4-FFF2-40B4-BE49-F238E27FC236}">
                <a16:creationId xmlns:a16="http://schemas.microsoft.com/office/drawing/2014/main" id="{29895D96-E019-4660-9B46-7B60BD4CFE40}"/>
              </a:ext>
            </a:extLst>
          </p:cNvPr>
          <p:cNvSpPr>
            <a:spLocks noGrp="1"/>
          </p:cNvSpPr>
          <p:nvPr>
            <p:ph type="body" sz="quarter" idx="21" hasCustomPrompt="1"/>
          </p:nvPr>
        </p:nvSpPr>
        <p:spPr>
          <a:xfrm>
            <a:off x="4268991" y="1833249"/>
            <a:ext cx="3618615" cy="757130"/>
          </a:xfrm>
          <a:prstGeom prst="rect">
            <a:avLst/>
          </a:prstGeom>
        </p:spPr>
        <p:txBody>
          <a:bodyPr vert="horz" wrap="square" lIns="91440" tIns="45720" rIns="91440" bIns="45720" rtlCol="0" anchor="t" anchorCtr="0">
            <a:spAutoFit/>
          </a:bodyPr>
          <a:lstStyle>
            <a:lvl1pPr>
              <a:defRPr lang="en-US" sz="2400" b="1" smtClean="0">
                <a:solidFill>
                  <a:schemeClr val="tx2"/>
                </a:solidFill>
                <a:latin typeface="+mn-lt"/>
                <a:ea typeface="+mj-ea"/>
                <a:cs typeface="+mj-cs"/>
              </a:defRPr>
            </a:lvl1pPr>
            <a:lvl2pPr>
              <a:defRPr lang="en-US" sz="1800" smtClean="0">
                <a:solidFill>
                  <a:schemeClr val="tx1"/>
                </a:solidFill>
                <a:latin typeface="+mn-lt"/>
              </a:defRPr>
            </a:lvl2pPr>
            <a:lvl3pPr>
              <a:defRPr lang="en-US" sz="1800" smtClean="0">
                <a:solidFill>
                  <a:schemeClr val="tx1"/>
                </a:solidFill>
                <a:latin typeface="+mn-lt"/>
              </a:defRPr>
            </a:lvl3pPr>
            <a:lvl4pPr>
              <a:defRPr lang="en-US" smtClean="0"/>
            </a:lvl4pPr>
            <a:lvl5pPr>
              <a:defRPr lang="en-US"/>
            </a:lvl5pPr>
          </a:lstStyle>
          <a:p>
            <a:pPr marL="0" lvl="0">
              <a:lnSpc>
                <a:spcPct val="90000"/>
              </a:lnSpc>
              <a:spcBef>
                <a:spcPct val="0"/>
              </a:spcBef>
              <a:buNone/>
            </a:pPr>
            <a:r>
              <a:rPr lang="en-US"/>
              <a:t>Click to Edit Master text style over here</a:t>
            </a:r>
          </a:p>
        </p:txBody>
      </p:sp>
    </p:spTree>
    <p:extLst>
      <p:ext uri="{BB962C8B-B14F-4D97-AF65-F5344CB8AC3E}">
        <p14:creationId xmlns:p14="http://schemas.microsoft.com/office/powerpoint/2010/main" val="13092376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g pictur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BB4199D-2F5F-4EB2-9CE9-13D5964B5D8C}"/>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icture Placeholder 14">
            <a:extLst>
              <a:ext uri="{FF2B5EF4-FFF2-40B4-BE49-F238E27FC236}">
                <a16:creationId xmlns:a16="http://schemas.microsoft.com/office/drawing/2014/main" id="{5605657D-496B-4ADA-B788-71B37202F3B1}"/>
              </a:ext>
            </a:extLst>
          </p:cNvPr>
          <p:cNvSpPr>
            <a:spLocks noGrp="1"/>
          </p:cNvSpPr>
          <p:nvPr>
            <p:ph type="pic" sz="quarter" idx="12"/>
          </p:nvPr>
        </p:nvSpPr>
        <p:spPr>
          <a:xfrm>
            <a:off x="0" y="0"/>
            <a:ext cx="12192000" cy="6858000"/>
          </a:xfrm>
          <a:prstGeom prst="rect">
            <a:avLst/>
          </a:prstGeom>
          <a:noFill/>
        </p:spPr>
        <p:txBody>
          <a:bodyPr anchor="ctr"/>
          <a:lstStyle>
            <a:lvl1pPr marL="0" indent="0" algn="ctr">
              <a:buNone/>
              <a:defRPr/>
            </a:lvl1pPr>
          </a:lstStyle>
          <a:p>
            <a:endParaRPr lang="en-US"/>
          </a:p>
        </p:txBody>
      </p:sp>
      <p:sp>
        <p:nvSpPr>
          <p:cNvPr id="4" name="Title 1">
            <a:extLst>
              <a:ext uri="{FF2B5EF4-FFF2-40B4-BE49-F238E27FC236}">
                <a16:creationId xmlns:a16="http://schemas.microsoft.com/office/drawing/2014/main" id="{2400F4E6-1576-48AA-9D27-81625226F3E1}"/>
              </a:ext>
            </a:extLst>
          </p:cNvPr>
          <p:cNvSpPr>
            <a:spLocks noGrp="1"/>
          </p:cNvSpPr>
          <p:nvPr>
            <p:ph type="title" hasCustomPrompt="1"/>
          </p:nvPr>
        </p:nvSpPr>
        <p:spPr>
          <a:xfrm>
            <a:off x="668545" y="1658832"/>
            <a:ext cx="4992027" cy="2086725"/>
          </a:xfrm>
        </p:spPr>
        <p:txBody>
          <a:bodyPr/>
          <a:lstStyle>
            <a:lvl1pPr>
              <a:defRPr sz="4800">
                <a:solidFill>
                  <a:srgbClr val="616161"/>
                </a:solidFill>
              </a:defRPr>
            </a:lvl1pPr>
          </a:lstStyle>
          <a:p>
            <a:r>
              <a:rPr lang="en-US"/>
              <a:t>CLICK TO EDIT MASTER TITLE STYLE</a:t>
            </a:r>
          </a:p>
        </p:txBody>
      </p:sp>
      <p:sp>
        <p:nvSpPr>
          <p:cNvPr id="13" name="Content Placeholder 12">
            <a:extLst>
              <a:ext uri="{FF2B5EF4-FFF2-40B4-BE49-F238E27FC236}">
                <a16:creationId xmlns:a16="http://schemas.microsoft.com/office/drawing/2014/main" id="{7B79F792-C6D9-4ADF-8788-D59F8AF7FEEA}"/>
              </a:ext>
            </a:extLst>
          </p:cNvPr>
          <p:cNvSpPr>
            <a:spLocks noGrp="1"/>
          </p:cNvSpPr>
          <p:nvPr>
            <p:ph sz="quarter" idx="11"/>
          </p:nvPr>
        </p:nvSpPr>
        <p:spPr>
          <a:xfrm>
            <a:off x="581467" y="1642647"/>
            <a:ext cx="76857" cy="742950"/>
          </a:xfrm>
          <a:prstGeom prst="rect">
            <a:avLst/>
          </a:prstGeom>
          <a:solidFill>
            <a:schemeClr val="tx2"/>
          </a:solidFill>
          <a:ln>
            <a:noFill/>
          </a:ln>
        </p:spPr>
        <p:txBody>
          <a:bodyPr/>
          <a:lstStyle>
            <a:lvl1pPr marL="0" indent="0" algn="ctr">
              <a:buNone/>
              <a:defRPr sz="100"/>
            </a:lvl1pPr>
          </a:lstStyle>
          <a:p>
            <a:pPr lvl="0"/>
            <a:endParaRPr lang="en-US"/>
          </a:p>
        </p:txBody>
      </p:sp>
    </p:spTree>
    <p:extLst>
      <p:ext uri="{BB962C8B-B14F-4D97-AF65-F5344CB8AC3E}">
        <p14:creationId xmlns:p14="http://schemas.microsoft.com/office/powerpoint/2010/main" val="42286615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ogo colle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1D011-55F2-424C-878C-B7FCCA8B8960}"/>
              </a:ext>
            </a:extLst>
          </p:cNvPr>
          <p:cNvSpPr>
            <a:spLocks noGrp="1"/>
          </p:cNvSpPr>
          <p:nvPr>
            <p:ph type="title"/>
          </p:nvPr>
        </p:nvSpPr>
        <p:spPr/>
        <p:txBody>
          <a:bodyPr/>
          <a:lstStyle/>
          <a:p>
            <a:r>
              <a:rPr lang="en-US"/>
              <a:t>Click to edit Master title style</a:t>
            </a:r>
          </a:p>
        </p:txBody>
      </p:sp>
      <p:sp>
        <p:nvSpPr>
          <p:cNvPr id="29" name="Rectangle 28">
            <a:extLst>
              <a:ext uri="{FF2B5EF4-FFF2-40B4-BE49-F238E27FC236}">
                <a16:creationId xmlns:a16="http://schemas.microsoft.com/office/drawing/2014/main" id="{6F089302-F57A-4794-BBF3-1AFDBC2D520E}"/>
              </a:ext>
            </a:extLst>
          </p:cNvPr>
          <p:cNvSpPr/>
          <p:nvPr userDrawn="1"/>
        </p:nvSpPr>
        <p:spPr>
          <a:xfrm>
            <a:off x="11433783" y="0"/>
            <a:ext cx="766763" cy="62994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7">
            <a:extLst>
              <a:ext uri="{FF2B5EF4-FFF2-40B4-BE49-F238E27FC236}">
                <a16:creationId xmlns:a16="http://schemas.microsoft.com/office/drawing/2014/main" id="{E5DC8247-5D18-4F50-9E78-C558622DD99C}"/>
              </a:ext>
            </a:extLst>
          </p:cNvPr>
          <p:cNvSpPr>
            <a:spLocks noGrp="1"/>
          </p:cNvSpPr>
          <p:nvPr>
            <p:ph type="pic" sz="quarter" idx="13" hasCustomPrompt="1"/>
          </p:nvPr>
        </p:nvSpPr>
        <p:spPr>
          <a:xfrm>
            <a:off x="762000" y="1809065"/>
            <a:ext cx="1188720" cy="646331"/>
          </a:xfrm>
          <a:prstGeom prst="rect">
            <a:avLst/>
          </a:prstGeom>
        </p:spPr>
        <p:txBody>
          <a:bodyPr>
            <a:noAutofit/>
          </a:bodyPr>
          <a:lstStyle>
            <a:lvl1pPr marL="0" indent="0" algn="ctr">
              <a:buNone/>
              <a:defRPr/>
            </a:lvl1pPr>
          </a:lstStyle>
          <a:p>
            <a:r>
              <a:rPr lang="en-US"/>
              <a:t>Logo</a:t>
            </a:r>
          </a:p>
        </p:txBody>
      </p:sp>
      <p:sp>
        <p:nvSpPr>
          <p:cNvPr id="7" name="Picture Placeholder 7">
            <a:extLst>
              <a:ext uri="{FF2B5EF4-FFF2-40B4-BE49-F238E27FC236}">
                <a16:creationId xmlns:a16="http://schemas.microsoft.com/office/drawing/2014/main" id="{AB986798-C298-4AFE-B4FF-1E7A59EFAA66}"/>
              </a:ext>
            </a:extLst>
          </p:cNvPr>
          <p:cNvSpPr>
            <a:spLocks noGrp="1"/>
          </p:cNvSpPr>
          <p:nvPr>
            <p:ph type="pic" sz="quarter" idx="14" hasCustomPrompt="1"/>
          </p:nvPr>
        </p:nvSpPr>
        <p:spPr>
          <a:xfrm>
            <a:off x="2341880" y="1809065"/>
            <a:ext cx="1188720" cy="646331"/>
          </a:xfrm>
          <a:prstGeom prst="rect">
            <a:avLst/>
          </a:prstGeom>
        </p:spPr>
        <p:txBody>
          <a:bodyPr>
            <a:noAutofit/>
          </a:bodyPr>
          <a:lstStyle>
            <a:lvl1pPr marL="0" indent="0" algn="ctr">
              <a:buNone/>
              <a:defRPr/>
            </a:lvl1pPr>
          </a:lstStyle>
          <a:p>
            <a:r>
              <a:rPr lang="en-US"/>
              <a:t>Logo</a:t>
            </a:r>
          </a:p>
        </p:txBody>
      </p:sp>
      <p:sp>
        <p:nvSpPr>
          <p:cNvPr id="8" name="Picture Placeholder 7">
            <a:extLst>
              <a:ext uri="{FF2B5EF4-FFF2-40B4-BE49-F238E27FC236}">
                <a16:creationId xmlns:a16="http://schemas.microsoft.com/office/drawing/2014/main" id="{D8A62CBE-052C-4EAB-B64A-B78B26A6E984}"/>
              </a:ext>
            </a:extLst>
          </p:cNvPr>
          <p:cNvSpPr>
            <a:spLocks noGrp="1"/>
          </p:cNvSpPr>
          <p:nvPr>
            <p:ph type="pic" sz="quarter" idx="15" hasCustomPrompt="1"/>
          </p:nvPr>
        </p:nvSpPr>
        <p:spPr>
          <a:xfrm>
            <a:off x="3921760" y="1809065"/>
            <a:ext cx="1188720" cy="646331"/>
          </a:xfrm>
          <a:prstGeom prst="rect">
            <a:avLst/>
          </a:prstGeom>
        </p:spPr>
        <p:txBody>
          <a:bodyPr>
            <a:noAutofit/>
          </a:bodyPr>
          <a:lstStyle>
            <a:lvl1pPr marL="0" indent="0" algn="ctr">
              <a:buNone/>
              <a:defRPr/>
            </a:lvl1pPr>
          </a:lstStyle>
          <a:p>
            <a:r>
              <a:rPr lang="en-US"/>
              <a:t>Logo</a:t>
            </a:r>
          </a:p>
        </p:txBody>
      </p:sp>
      <p:sp>
        <p:nvSpPr>
          <p:cNvPr id="9" name="Picture Placeholder 7">
            <a:extLst>
              <a:ext uri="{FF2B5EF4-FFF2-40B4-BE49-F238E27FC236}">
                <a16:creationId xmlns:a16="http://schemas.microsoft.com/office/drawing/2014/main" id="{F865656C-94C0-4314-8A55-1C657AD9B6B1}"/>
              </a:ext>
            </a:extLst>
          </p:cNvPr>
          <p:cNvSpPr>
            <a:spLocks noGrp="1"/>
          </p:cNvSpPr>
          <p:nvPr>
            <p:ph type="pic" sz="quarter" idx="16" hasCustomPrompt="1"/>
          </p:nvPr>
        </p:nvSpPr>
        <p:spPr>
          <a:xfrm>
            <a:off x="5501640" y="1809065"/>
            <a:ext cx="1188720" cy="646331"/>
          </a:xfrm>
          <a:prstGeom prst="rect">
            <a:avLst/>
          </a:prstGeom>
        </p:spPr>
        <p:txBody>
          <a:bodyPr>
            <a:noAutofit/>
          </a:bodyPr>
          <a:lstStyle>
            <a:lvl1pPr marL="0" indent="0" algn="ctr">
              <a:buNone/>
              <a:defRPr/>
            </a:lvl1pPr>
          </a:lstStyle>
          <a:p>
            <a:r>
              <a:rPr lang="en-US"/>
              <a:t>Logo</a:t>
            </a:r>
          </a:p>
        </p:txBody>
      </p:sp>
      <p:sp>
        <p:nvSpPr>
          <p:cNvPr id="10" name="Picture Placeholder 7">
            <a:extLst>
              <a:ext uri="{FF2B5EF4-FFF2-40B4-BE49-F238E27FC236}">
                <a16:creationId xmlns:a16="http://schemas.microsoft.com/office/drawing/2014/main" id="{CA739005-5E8E-44FC-956A-B1511DBC3DA0}"/>
              </a:ext>
            </a:extLst>
          </p:cNvPr>
          <p:cNvSpPr>
            <a:spLocks noGrp="1"/>
          </p:cNvSpPr>
          <p:nvPr>
            <p:ph type="pic" sz="quarter" idx="17" hasCustomPrompt="1"/>
          </p:nvPr>
        </p:nvSpPr>
        <p:spPr>
          <a:xfrm>
            <a:off x="7081520" y="1809065"/>
            <a:ext cx="1188720" cy="646331"/>
          </a:xfrm>
          <a:prstGeom prst="rect">
            <a:avLst/>
          </a:prstGeom>
        </p:spPr>
        <p:txBody>
          <a:bodyPr>
            <a:noAutofit/>
          </a:bodyPr>
          <a:lstStyle>
            <a:lvl1pPr marL="0" indent="0" algn="ctr">
              <a:buNone/>
              <a:defRPr/>
            </a:lvl1pPr>
          </a:lstStyle>
          <a:p>
            <a:r>
              <a:rPr lang="en-US"/>
              <a:t>Logo</a:t>
            </a:r>
          </a:p>
        </p:txBody>
      </p:sp>
      <p:sp>
        <p:nvSpPr>
          <p:cNvPr id="11" name="Picture Placeholder 7">
            <a:extLst>
              <a:ext uri="{FF2B5EF4-FFF2-40B4-BE49-F238E27FC236}">
                <a16:creationId xmlns:a16="http://schemas.microsoft.com/office/drawing/2014/main" id="{9169F24B-D255-4456-AB14-51A7940FA03B}"/>
              </a:ext>
            </a:extLst>
          </p:cNvPr>
          <p:cNvSpPr>
            <a:spLocks noGrp="1"/>
          </p:cNvSpPr>
          <p:nvPr>
            <p:ph type="pic" sz="quarter" idx="18" hasCustomPrompt="1"/>
          </p:nvPr>
        </p:nvSpPr>
        <p:spPr>
          <a:xfrm>
            <a:off x="8661400" y="1809065"/>
            <a:ext cx="1188720" cy="646331"/>
          </a:xfrm>
          <a:prstGeom prst="rect">
            <a:avLst/>
          </a:prstGeom>
        </p:spPr>
        <p:txBody>
          <a:bodyPr>
            <a:noAutofit/>
          </a:bodyPr>
          <a:lstStyle>
            <a:lvl1pPr marL="0" indent="0" algn="ctr">
              <a:buNone/>
              <a:defRPr/>
            </a:lvl1pPr>
          </a:lstStyle>
          <a:p>
            <a:r>
              <a:rPr lang="en-US"/>
              <a:t>Logo</a:t>
            </a:r>
          </a:p>
        </p:txBody>
      </p:sp>
      <p:sp>
        <p:nvSpPr>
          <p:cNvPr id="12" name="Picture Placeholder 7">
            <a:extLst>
              <a:ext uri="{FF2B5EF4-FFF2-40B4-BE49-F238E27FC236}">
                <a16:creationId xmlns:a16="http://schemas.microsoft.com/office/drawing/2014/main" id="{DE4C733C-DE0D-48A6-B7D5-A0CD9D45C39F}"/>
              </a:ext>
            </a:extLst>
          </p:cNvPr>
          <p:cNvSpPr>
            <a:spLocks noGrp="1"/>
          </p:cNvSpPr>
          <p:nvPr>
            <p:ph type="pic" sz="quarter" idx="19" hasCustomPrompt="1"/>
          </p:nvPr>
        </p:nvSpPr>
        <p:spPr>
          <a:xfrm>
            <a:off x="10241280" y="1807696"/>
            <a:ext cx="1188720" cy="646331"/>
          </a:xfrm>
          <a:prstGeom prst="rect">
            <a:avLst/>
          </a:prstGeom>
        </p:spPr>
        <p:txBody>
          <a:bodyPr>
            <a:noAutofit/>
          </a:bodyPr>
          <a:lstStyle>
            <a:lvl1pPr marL="0" indent="0" algn="ctr">
              <a:buNone/>
              <a:defRPr/>
            </a:lvl1pPr>
          </a:lstStyle>
          <a:p>
            <a:r>
              <a:rPr lang="en-US"/>
              <a:t>Logo</a:t>
            </a:r>
          </a:p>
        </p:txBody>
      </p:sp>
      <p:sp>
        <p:nvSpPr>
          <p:cNvPr id="13" name="Picture Placeholder 7">
            <a:extLst>
              <a:ext uri="{FF2B5EF4-FFF2-40B4-BE49-F238E27FC236}">
                <a16:creationId xmlns:a16="http://schemas.microsoft.com/office/drawing/2014/main" id="{BE720332-C6EF-4AAD-83E3-8EDD05B61754}"/>
              </a:ext>
            </a:extLst>
          </p:cNvPr>
          <p:cNvSpPr>
            <a:spLocks noGrp="1"/>
          </p:cNvSpPr>
          <p:nvPr>
            <p:ph type="pic" sz="quarter" idx="20" hasCustomPrompt="1"/>
          </p:nvPr>
        </p:nvSpPr>
        <p:spPr>
          <a:xfrm>
            <a:off x="762000" y="3233817"/>
            <a:ext cx="1188720" cy="646331"/>
          </a:xfrm>
          <a:prstGeom prst="rect">
            <a:avLst/>
          </a:prstGeom>
        </p:spPr>
        <p:txBody>
          <a:bodyPr>
            <a:noAutofit/>
          </a:bodyPr>
          <a:lstStyle>
            <a:lvl1pPr marL="0" indent="0" algn="ctr">
              <a:buNone/>
              <a:defRPr/>
            </a:lvl1pPr>
          </a:lstStyle>
          <a:p>
            <a:r>
              <a:rPr lang="en-US"/>
              <a:t>Logo</a:t>
            </a:r>
          </a:p>
        </p:txBody>
      </p:sp>
      <p:sp>
        <p:nvSpPr>
          <p:cNvPr id="14" name="Picture Placeholder 7">
            <a:extLst>
              <a:ext uri="{FF2B5EF4-FFF2-40B4-BE49-F238E27FC236}">
                <a16:creationId xmlns:a16="http://schemas.microsoft.com/office/drawing/2014/main" id="{0D2FAA46-8724-4B66-9A21-6CAE60777458}"/>
              </a:ext>
            </a:extLst>
          </p:cNvPr>
          <p:cNvSpPr>
            <a:spLocks noGrp="1"/>
          </p:cNvSpPr>
          <p:nvPr>
            <p:ph type="pic" sz="quarter" idx="21" hasCustomPrompt="1"/>
          </p:nvPr>
        </p:nvSpPr>
        <p:spPr>
          <a:xfrm>
            <a:off x="2341880" y="3233817"/>
            <a:ext cx="1188720" cy="646331"/>
          </a:xfrm>
          <a:prstGeom prst="rect">
            <a:avLst/>
          </a:prstGeom>
        </p:spPr>
        <p:txBody>
          <a:bodyPr>
            <a:noAutofit/>
          </a:bodyPr>
          <a:lstStyle>
            <a:lvl1pPr marL="0" indent="0" algn="ctr">
              <a:buNone/>
              <a:defRPr/>
            </a:lvl1pPr>
          </a:lstStyle>
          <a:p>
            <a:r>
              <a:rPr lang="en-US"/>
              <a:t>Logo</a:t>
            </a:r>
          </a:p>
        </p:txBody>
      </p:sp>
      <p:sp>
        <p:nvSpPr>
          <p:cNvPr id="15" name="Picture Placeholder 7">
            <a:extLst>
              <a:ext uri="{FF2B5EF4-FFF2-40B4-BE49-F238E27FC236}">
                <a16:creationId xmlns:a16="http://schemas.microsoft.com/office/drawing/2014/main" id="{F3369BB0-069D-4204-9579-DB6474087780}"/>
              </a:ext>
            </a:extLst>
          </p:cNvPr>
          <p:cNvSpPr>
            <a:spLocks noGrp="1"/>
          </p:cNvSpPr>
          <p:nvPr>
            <p:ph type="pic" sz="quarter" idx="22" hasCustomPrompt="1"/>
          </p:nvPr>
        </p:nvSpPr>
        <p:spPr>
          <a:xfrm>
            <a:off x="3921760" y="3233817"/>
            <a:ext cx="1188720" cy="646331"/>
          </a:xfrm>
          <a:prstGeom prst="rect">
            <a:avLst/>
          </a:prstGeom>
        </p:spPr>
        <p:txBody>
          <a:bodyPr>
            <a:noAutofit/>
          </a:bodyPr>
          <a:lstStyle>
            <a:lvl1pPr marL="0" indent="0" algn="ctr">
              <a:buNone/>
              <a:defRPr/>
            </a:lvl1pPr>
          </a:lstStyle>
          <a:p>
            <a:r>
              <a:rPr lang="en-US"/>
              <a:t>Logo</a:t>
            </a:r>
          </a:p>
        </p:txBody>
      </p:sp>
      <p:sp>
        <p:nvSpPr>
          <p:cNvPr id="16" name="Picture Placeholder 7">
            <a:extLst>
              <a:ext uri="{FF2B5EF4-FFF2-40B4-BE49-F238E27FC236}">
                <a16:creationId xmlns:a16="http://schemas.microsoft.com/office/drawing/2014/main" id="{F94A31C3-FDFF-4360-999E-601E14E194E0}"/>
              </a:ext>
            </a:extLst>
          </p:cNvPr>
          <p:cNvSpPr>
            <a:spLocks noGrp="1"/>
          </p:cNvSpPr>
          <p:nvPr>
            <p:ph type="pic" sz="quarter" idx="23" hasCustomPrompt="1"/>
          </p:nvPr>
        </p:nvSpPr>
        <p:spPr>
          <a:xfrm>
            <a:off x="5501640" y="3233817"/>
            <a:ext cx="1188720" cy="646331"/>
          </a:xfrm>
          <a:prstGeom prst="rect">
            <a:avLst/>
          </a:prstGeom>
        </p:spPr>
        <p:txBody>
          <a:bodyPr>
            <a:noAutofit/>
          </a:bodyPr>
          <a:lstStyle>
            <a:lvl1pPr marL="0" indent="0" algn="ctr">
              <a:buNone/>
              <a:defRPr/>
            </a:lvl1pPr>
          </a:lstStyle>
          <a:p>
            <a:r>
              <a:rPr lang="en-US"/>
              <a:t>Logo</a:t>
            </a:r>
          </a:p>
        </p:txBody>
      </p:sp>
      <p:sp>
        <p:nvSpPr>
          <p:cNvPr id="17" name="Picture Placeholder 7">
            <a:extLst>
              <a:ext uri="{FF2B5EF4-FFF2-40B4-BE49-F238E27FC236}">
                <a16:creationId xmlns:a16="http://schemas.microsoft.com/office/drawing/2014/main" id="{CE08EA28-EF07-49D1-81DE-44E4A0817DC9}"/>
              </a:ext>
            </a:extLst>
          </p:cNvPr>
          <p:cNvSpPr>
            <a:spLocks noGrp="1"/>
          </p:cNvSpPr>
          <p:nvPr>
            <p:ph type="pic" sz="quarter" idx="24" hasCustomPrompt="1"/>
          </p:nvPr>
        </p:nvSpPr>
        <p:spPr>
          <a:xfrm>
            <a:off x="7081520" y="3233817"/>
            <a:ext cx="1188720" cy="646331"/>
          </a:xfrm>
          <a:prstGeom prst="rect">
            <a:avLst/>
          </a:prstGeom>
        </p:spPr>
        <p:txBody>
          <a:bodyPr>
            <a:noAutofit/>
          </a:bodyPr>
          <a:lstStyle>
            <a:lvl1pPr marL="0" indent="0" algn="ctr">
              <a:buNone/>
              <a:defRPr/>
            </a:lvl1pPr>
          </a:lstStyle>
          <a:p>
            <a:r>
              <a:rPr lang="en-US"/>
              <a:t>Logo</a:t>
            </a:r>
          </a:p>
        </p:txBody>
      </p:sp>
      <p:sp>
        <p:nvSpPr>
          <p:cNvPr id="18" name="Picture Placeholder 7">
            <a:extLst>
              <a:ext uri="{FF2B5EF4-FFF2-40B4-BE49-F238E27FC236}">
                <a16:creationId xmlns:a16="http://schemas.microsoft.com/office/drawing/2014/main" id="{86F30C67-BBDA-4C9C-B63E-1E3E7899C624}"/>
              </a:ext>
            </a:extLst>
          </p:cNvPr>
          <p:cNvSpPr>
            <a:spLocks noGrp="1"/>
          </p:cNvSpPr>
          <p:nvPr>
            <p:ph type="pic" sz="quarter" idx="25" hasCustomPrompt="1"/>
          </p:nvPr>
        </p:nvSpPr>
        <p:spPr>
          <a:xfrm>
            <a:off x="8661400" y="3233817"/>
            <a:ext cx="1188720" cy="646331"/>
          </a:xfrm>
          <a:prstGeom prst="rect">
            <a:avLst/>
          </a:prstGeom>
        </p:spPr>
        <p:txBody>
          <a:bodyPr>
            <a:noAutofit/>
          </a:bodyPr>
          <a:lstStyle>
            <a:lvl1pPr marL="0" indent="0" algn="ctr">
              <a:buNone/>
              <a:defRPr/>
            </a:lvl1pPr>
          </a:lstStyle>
          <a:p>
            <a:r>
              <a:rPr lang="en-US"/>
              <a:t>Logo</a:t>
            </a:r>
          </a:p>
        </p:txBody>
      </p:sp>
      <p:sp>
        <p:nvSpPr>
          <p:cNvPr id="19" name="Picture Placeholder 7">
            <a:extLst>
              <a:ext uri="{FF2B5EF4-FFF2-40B4-BE49-F238E27FC236}">
                <a16:creationId xmlns:a16="http://schemas.microsoft.com/office/drawing/2014/main" id="{67064733-EC7D-4D7E-981C-7F64EFDF7A90}"/>
              </a:ext>
            </a:extLst>
          </p:cNvPr>
          <p:cNvSpPr>
            <a:spLocks noGrp="1"/>
          </p:cNvSpPr>
          <p:nvPr>
            <p:ph type="pic" sz="quarter" idx="26" hasCustomPrompt="1"/>
          </p:nvPr>
        </p:nvSpPr>
        <p:spPr>
          <a:xfrm>
            <a:off x="10241280" y="3232448"/>
            <a:ext cx="1188720" cy="646331"/>
          </a:xfrm>
          <a:prstGeom prst="rect">
            <a:avLst/>
          </a:prstGeom>
        </p:spPr>
        <p:txBody>
          <a:bodyPr>
            <a:noAutofit/>
          </a:bodyPr>
          <a:lstStyle>
            <a:lvl1pPr marL="0" indent="0" algn="ctr">
              <a:buNone/>
              <a:defRPr/>
            </a:lvl1pPr>
          </a:lstStyle>
          <a:p>
            <a:r>
              <a:rPr lang="en-US"/>
              <a:t>Logo</a:t>
            </a:r>
          </a:p>
        </p:txBody>
      </p:sp>
      <p:sp>
        <p:nvSpPr>
          <p:cNvPr id="20" name="Picture Placeholder 7">
            <a:extLst>
              <a:ext uri="{FF2B5EF4-FFF2-40B4-BE49-F238E27FC236}">
                <a16:creationId xmlns:a16="http://schemas.microsoft.com/office/drawing/2014/main" id="{583D6856-A081-4C6D-89C1-F7BC0E37ED00}"/>
              </a:ext>
            </a:extLst>
          </p:cNvPr>
          <p:cNvSpPr>
            <a:spLocks noGrp="1"/>
          </p:cNvSpPr>
          <p:nvPr>
            <p:ph type="pic" sz="quarter" idx="27" hasCustomPrompt="1"/>
          </p:nvPr>
        </p:nvSpPr>
        <p:spPr>
          <a:xfrm>
            <a:off x="762000" y="4657200"/>
            <a:ext cx="1188720" cy="646331"/>
          </a:xfrm>
          <a:prstGeom prst="rect">
            <a:avLst/>
          </a:prstGeom>
        </p:spPr>
        <p:txBody>
          <a:bodyPr>
            <a:noAutofit/>
          </a:bodyPr>
          <a:lstStyle>
            <a:lvl1pPr marL="0" indent="0" algn="ctr">
              <a:buNone/>
              <a:defRPr/>
            </a:lvl1pPr>
          </a:lstStyle>
          <a:p>
            <a:r>
              <a:rPr lang="en-US"/>
              <a:t>Logo</a:t>
            </a:r>
          </a:p>
        </p:txBody>
      </p:sp>
      <p:sp>
        <p:nvSpPr>
          <p:cNvPr id="21" name="Picture Placeholder 7">
            <a:extLst>
              <a:ext uri="{FF2B5EF4-FFF2-40B4-BE49-F238E27FC236}">
                <a16:creationId xmlns:a16="http://schemas.microsoft.com/office/drawing/2014/main" id="{47C2125E-C8E8-4917-AC98-9DF886D018F2}"/>
              </a:ext>
            </a:extLst>
          </p:cNvPr>
          <p:cNvSpPr>
            <a:spLocks noGrp="1"/>
          </p:cNvSpPr>
          <p:nvPr>
            <p:ph type="pic" sz="quarter" idx="28" hasCustomPrompt="1"/>
          </p:nvPr>
        </p:nvSpPr>
        <p:spPr>
          <a:xfrm>
            <a:off x="2341880" y="4657200"/>
            <a:ext cx="1188720" cy="646331"/>
          </a:xfrm>
          <a:prstGeom prst="rect">
            <a:avLst/>
          </a:prstGeom>
        </p:spPr>
        <p:txBody>
          <a:bodyPr>
            <a:noAutofit/>
          </a:bodyPr>
          <a:lstStyle>
            <a:lvl1pPr marL="0" indent="0" algn="ctr">
              <a:buNone/>
              <a:defRPr/>
            </a:lvl1pPr>
          </a:lstStyle>
          <a:p>
            <a:r>
              <a:rPr lang="en-US"/>
              <a:t>Logo</a:t>
            </a:r>
          </a:p>
        </p:txBody>
      </p:sp>
      <p:sp>
        <p:nvSpPr>
          <p:cNvPr id="22" name="Picture Placeholder 7">
            <a:extLst>
              <a:ext uri="{FF2B5EF4-FFF2-40B4-BE49-F238E27FC236}">
                <a16:creationId xmlns:a16="http://schemas.microsoft.com/office/drawing/2014/main" id="{175FBB1E-0420-4428-B8A3-DB0BA7FC30D6}"/>
              </a:ext>
            </a:extLst>
          </p:cNvPr>
          <p:cNvSpPr>
            <a:spLocks noGrp="1"/>
          </p:cNvSpPr>
          <p:nvPr>
            <p:ph type="pic" sz="quarter" idx="29" hasCustomPrompt="1"/>
          </p:nvPr>
        </p:nvSpPr>
        <p:spPr>
          <a:xfrm>
            <a:off x="3921760" y="4657200"/>
            <a:ext cx="1188720" cy="646331"/>
          </a:xfrm>
          <a:prstGeom prst="rect">
            <a:avLst/>
          </a:prstGeom>
        </p:spPr>
        <p:txBody>
          <a:bodyPr>
            <a:noAutofit/>
          </a:bodyPr>
          <a:lstStyle>
            <a:lvl1pPr marL="0" indent="0" algn="ctr">
              <a:buNone/>
              <a:defRPr/>
            </a:lvl1pPr>
          </a:lstStyle>
          <a:p>
            <a:r>
              <a:rPr lang="en-US"/>
              <a:t>Logo</a:t>
            </a:r>
          </a:p>
        </p:txBody>
      </p:sp>
      <p:sp>
        <p:nvSpPr>
          <p:cNvPr id="23" name="Picture Placeholder 7">
            <a:extLst>
              <a:ext uri="{FF2B5EF4-FFF2-40B4-BE49-F238E27FC236}">
                <a16:creationId xmlns:a16="http://schemas.microsoft.com/office/drawing/2014/main" id="{4A31B9DA-8E08-4799-9752-016046AB626E}"/>
              </a:ext>
            </a:extLst>
          </p:cNvPr>
          <p:cNvSpPr>
            <a:spLocks noGrp="1"/>
          </p:cNvSpPr>
          <p:nvPr>
            <p:ph type="pic" sz="quarter" idx="30" hasCustomPrompt="1"/>
          </p:nvPr>
        </p:nvSpPr>
        <p:spPr>
          <a:xfrm>
            <a:off x="5501640" y="4657200"/>
            <a:ext cx="1188720" cy="646331"/>
          </a:xfrm>
          <a:prstGeom prst="rect">
            <a:avLst/>
          </a:prstGeom>
        </p:spPr>
        <p:txBody>
          <a:bodyPr>
            <a:noAutofit/>
          </a:bodyPr>
          <a:lstStyle>
            <a:lvl1pPr marL="0" indent="0" algn="ctr">
              <a:buNone/>
              <a:defRPr/>
            </a:lvl1pPr>
          </a:lstStyle>
          <a:p>
            <a:r>
              <a:rPr lang="en-US"/>
              <a:t>Logo</a:t>
            </a:r>
          </a:p>
        </p:txBody>
      </p:sp>
      <p:sp>
        <p:nvSpPr>
          <p:cNvPr id="24" name="Picture Placeholder 7">
            <a:extLst>
              <a:ext uri="{FF2B5EF4-FFF2-40B4-BE49-F238E27FC236}">
                <a16:creationId xmlns:a16="http://schemas.microsoft.com/office/drawing/2014/main" id="{1E4CF3EE-1C20-4DC4-9CDC-3D1DF48CA5C2}"/>
              </a:ext>
            </a:extLst>
          </p:cNvPr>
          <p:cNvSpPr>
            <a:spLocks noGrp="1"/>
          </p:cNvSpPr>
          <p:nvPr>
            <p:ph type="pic" sz="quarter" idx="31" hasCustomPrompt="1"/>
          </p:nvPr>
        </p:nvSpPr>
        <p:spPr>
          <a:xfrm>
            <a:off x="7081520" y="4657200"/>
            <a:ext cx="1188720" cy="646331"/>
          </a:xfrm>
          <a:prstGeom prst="rect">
            <a:avLst/>
          </a:prstGeom>
        </p:spPr>
        <p:txBody>
          <a:bodyPr>
            <a:noAutofit/>
          </a:bodyPr>
          <a:lstStyle>
            <a:lvl1pPr marL="0" indent="0" algn="ctr">
              <a:buNone/>
              <a:defRPr/>
            </a:lvl1pPr>
          </a:lstStyle>
          <a:p>
            <a:r>
              <a:rPr lang="en-US"/>
              <a:t>Logo</a:t>
            </a:r>
          </a:p>
        </p:txBody>
      </p:sp>
      <p:sp>
        <p:nvSpPr>
          <p:cNvPr id="25" name="Picture Placeholder 7">
            <a:extLst>
              <a:ext uri="{FF2B5EF4-FFF2-40B4-BE49-F238E27FC236}">
                <a16:creationId xmlns:a16="http://schemas.microsoft.com/office/drawing/2014/main" id="{DCA5BEAD-B4C2-4462-AD15-EF7DA66B4F96}"/>
              </a:ext>
            </a:extLst>
          </p:cNvPr>
          <p:cNvSpPr>
            <a:spLocks noGrp="1"/>
          </p:cNvSpPr>
          <p:nvPr>
            <p:ph type="pic" sz="quarter" idx="32" hasCustomPrompt="1"/>
          </p:nvPr>
        </p:nvSpPr>
        <p:spPr>
          <a:xfrm>
            <a:off x="8661400" y="4657200"/>
            <a:ext cx="1188720" cy="646331"/>
          </a:xfrm>
          <a:prstGeom prst="rect">
            <a:avLst/>
          </a:prstGeom>
        </p:spPr>
        <p:txBody>
          <a:bodyPr>
            <a:noAutofit/>
          </a:bodyPr>
          <a:lstStyle>
            <a:lvl1pPr marL="0" indent="0" algn="ctr">
              <a:buNone/>
              <a:defRPr/>
            </a:lvl1pPr>
          </a:lstStyle>
          <a:p>
            <a:r>
              <a:rPr lang="en-US"/>
              <a:t>Logo</a:t>
            </a:r>
          </a:p>
        </p:txBody>
      </p:sp>
      <p:sp>
        <p:nvSpPr>
          <p:cNvPr id="26" name="Picture Placeholder 7">
            <a:extLst>
              <a:ext uri="{FF2B5EF4-FFF2-40B4-BE49-F238E27FC236}">
                <a16:creationId xmlns:a16="http://schemas.microsoft.com/office/drawing/2014/main" id="{52DF80FA-4B1D-48AC-AB88-0184DBAB8264}"/>
              </a:ext>
            </a:extLst>
          </p:cNvPr>
          <p:cNvSpPr>
            <a:spLocks noGrp="1"/>
          </p:cNvSpPr>
          <p:nvPr>
            <p:ph type="pic" sz="quarter" idx="33" hasCustomPrompt="1"/>
          </p:nvPr>
        </p:nvSpPr>
        <p:spPr>
          <a:xfrm>
            <a:off x="10241280" y="4655831"/>
            <a:ext cx="1188720" cy="646331"/>
          </a:xfrm>
          <a:prstGeom prst="rect">
            <a:avLst/>
          </a:prstGeom>
        </p:spPr>
        <p:txBody>
          <a:bodyPr>
            <a:noAutofit/>
          </a:bodyPr>
          <a:lstStyle>
            <a:lvl1pPr marL="0" indent="0" algn="ctr">
              <a:buNone/>
              <a:defRPr/>
            </a:lvl1pPr>
          </a:lstStyle>
          <a:p>
            <a:r>
              <a:rPr lang="en-US"/>
              <a:t>Logo</a:t>
            </a:r>
          </a:p>
        </p:txBody>
      </p:sp>
    </p:spTree>
    <p:extLst>
      <p:ext uri="{BB962C8B-B14F-4D97-AF65-F5344CB8AC3E}">
        <p14:creationId xmlns:p14="http://schemas.microsoft.com/office/powerpoint/2010/main" val="16728183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440B9-FDED-4DEE-B218-A5F5912D4F17}"/>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4" name="Text Placeholder 13">
            <a:extLst>
              <a:ext uri="{FF2B5EF4-FFF2-40B4-BE49-F238E27FC236}">
                <a16:creationId xmlns:a16="http://schemas.microsoft.com/office/drawing/2014/main" id="{C95A1A09-7F9A-40EF-9B37-1B4F2F7FE1CF}"/>
              </a:ext>
            </a:extLst>
          </p:cNvPr>
          <p:cNvSpPr>
            <a:spLocks noGrp="1"/>
          </p:cNvSpPr>
          <p:nvPr>
            <p:ph type="body" sz="quarter" idx="15" hasCustomPrompt="1"/>
          </p:nvPr>
        </p:nvSpPr>
        <p:spPr>
          <a:xfrm>
            <a:off x="817196" y="3291650"/>
            <a:ext cx="1849726" cy="327025"/>
          </a:xfrm>
          <a:prstGeom prst="rect">
            <a:avLst/>
          </a:prstGeom>
        </p:spPr>
        <p:txBody>
          <a:bodyPr/>
          <a:lstStyle>
            <a:lvl1pPr marL="0" indent="0" algn="l">
              <a:buNone/>
              <a:defRPr sz="1400" b="1">
                <a:solidFill>
                  <a:srgbClr val="F84E81"/>
                </a:solidFill>
                <a:latin typeface="+mn-lt"/>
              </a:defRPr>
            </a:lvl1pPr>
          </a:lstStyle>
          <a:p>
            <a:pPr lvl="0"/>
            <a:r>
              <a:rPr lang="en-US"/>
              <a:t>NAME OF PERSON</a:t>
            </a:r>
          </a:p>
        </p:txBody>
      </p:sp>
      <p:sp>
        <p:nvSpPr>
          <p:cNvPr id="15" name="Text Placeholder 13">
            <a:extLst>
              <a:ext uri="{FF2B5EF4-FFF2-40B4-BE49-F238E27FC236}">
                <a16:creationId xmlns:a16="http://schemas.microsoft.com/office/drawing/2014/main" id="{B9DC0FBD-CF5B-47CD-B773-4AD52FB95C59}"/>
              </a:ext>
            </a:extLst>
          </p:cNvPr>
          <p:cNvSpPr>
            <a:spLocks noGrp="1"/>
          </p:cNvSpPr>
          <p:nvPr>
            <p:ph type="body" sz="quarter" idx="16" hasCustomPrompt="1"/>
          </p:nvPr>
        </p:nvSpPr>
        <p:spPr>
          <a:xfrm>
            <a:off x="817196" y="3511106"/>
            <a:ext cx="1849726" cy="327025"/>
          </a:xfrm>
          <a:prstGeom prst="rect">
            <a:avLst/>
          </a:prstGeom>
        </p:spPr>
        <p:txBody>
          <a:bodyPr/>
          <a:lstStyle>
            <a:lvl1pPr marL="0" indent="0" algn="l">
              <a:buNone/>
              <a:defRPr sz="1400" b="1">
                <a:solidFill>
                  <a:srgbClr val="616161"/>
                </a:solidFill>
                <a:latin typeface="+mn-lt"/>
              </a:defRPr>
            </a:lvl1pPr>
          </a:lstStyle>
          <a:p>
            <a:pPr lvl="0"/>
            <a:r>
              <a:rPr lang="en-US"/>
              <a:t>Designation</a:t>
            </a:r>
          </a:p>
        </p:txBody>
      </p:sp>
      <p:sp>
        <p:nvSpPr>
          <p:cNvPr id="16" name="Text Placeholder 13">
            <a:extLst>
              <a:ext uri="{FF2B5EF4-FFF2-40B4-BE49-F238E27FC236}">
                <a16:creationId xmlns:a16="http://schemas.microsoft.com/office/drawing/2014/main" id="{F306F567-98AE-4AE8-B1B7-4EFE1277D24E}"/>
              </a:ext>
            </a:extLst>
          </p:cNvPr>
          <p:cNvSpPr>
            <a:spLocks noGrp="1"/>
          </p:cNvSpPr>
          <p:nvPr>
            <p:ph type="body" sz="quarter" idx="17" hasCustomPrompt="1"/>
          </p:nvPr>
        </p:nvSpPr>
        <p:spPr>
          <a:xfrm>
            <a:off x="817196" y="3794570"/>
            <a:ext cx="1849726" cy="1938718"/>
          </a:xfrm>
          <a:prstGeom prst="rect">
            <a:avLst/>
          </a:prstGeom>
        </p:spPr>
        <p:txBody>
          <a:bodyPr/>
          <a:lstStyle>
            <a:lvl1pPr marL="0" indent="0" algn="l">
              <a:buNone/>
              <a:defRPr sz="1200" b="0" i="0">
                <a:solidFill>
                  <a:srgbClr val="616161"/>
                </a:solidFill>
                <a:latin typeface="+mj-lt"/>
              </a:defRPr>
            </a:lvl1pPr>
          </a:lstStyle>
          <a:p>
            <a:pPr lvl="0"/>
            <a:r>
              <a:rPr lang="en-US"/>
              <a:t>Here write brief description about the person.</a:t>
            </a:r>
          </a:p>
        </p:txBody>
      </p:sp>
      <p:sp>
        <p:nvSpPr>
          <p:cNvPr id="28" name="Text Placeholder 13">
            <a:extLst>
              <a:ext uri="{FF2B5EF4-FFF2-40B4-BE49-F238E27FC236}">
                <a16:creationId xmlns:a16="http://schemas.microsoft.com/office/drawing/2014/main" id="{7C2002AC-45A6-46BC-8EEE-3B066AFAE0B7}"/>
              </a:ext>
            </a:extLst>
          </p:cNvPr>
          <p:cNvSpPr>
            <a:spLocks noGrp="1"/>
          </p:cNvSpPr>
          <p:nvPr>
            <p:ph type="body" sz="quarter" idx="22" hasCustomPrompt="1"/>
          </p:nvPr>
        </p:nvSpPr>
        <p:spPr>
          <a:xfrm>
            <a:off x="2900137" y="3291650"/>
            <a:ext cx="1849726" cy="327025"/>
          </a:xfrm>
          <a:prstGeom prst="rect">
            <a:avLst/>
          </a:prstGeom>
        </p:spPr>
        <p:txBody>
          <a:bodyPr/>
          <a:lstStyle>
            <a:lvl1pPr marL="0" indent="0" algn="l">
              <a:buNone/>
              <a:defRPr sz="1400" b="1">
                <a:solidFill>
                  <a:schemeClr val="tx2"/>
                </a:solidFill>
                <a:latin typeface="+mn-lt"/>
              </a:defRPr>
            </a:lvl1pPr>
          </a:lstStyle>
          <a:p>
            <a:pPr lvl="0"/>
            <a:r>
              <a:rPr lang="en-US"/>
              <a:t>NAME OF PERSON</a:t>
            </a:r>
          </a:p>
        </p:txBody>
      </p:sp>
      <p:sp>
        <p:nvSpPr>
          <p:cNvPr id="29" name="Text Placeholder 13">
            <a:extLst>
              <a:ext uri="{FF2B5EF4-FFF2-40B4-BE49-F238E27FC236}">
                <a16:creationId xmlns:a16="http://schemas.microsoft.com/office/drawing/2014/main" id="{8C3663C2-6270-4610-BF82-B1501FD97DD5}"/>
              </a:ext>
            </a:extLst>
          </p:cNvPr>
          <p:cNvSpPr>
            <a:spLocks noGrp="1"/>
          </p:cNvSpPr>
          <p:nvPr>
            <p:ph type="body" sz="quarter" idx="23" hasCustomPrompt="1"/>
          </p:nvPr>
        </p:nvSpPr>
        <p:spPr>
          <a:xfrm>
            <a:off x="2900137" y="3511106"/>
            <a:ext cx="1849726" cy="327025"/>
          </a:xfrm>
          <a:prstGeom prst="rect">
            <a:avLst/>
          </a:prstGeom>
        </p:spPr>
        <p:txBody>
          <a:bodyPr/>
          <a:lstStyle>
            <a:lvl1pPr marL="0" indent="0" algn="l">
              <a:buNone/>
              <a:defRPr sz="1400" b="1">
                <a:solidFill>
                  <a:srgbClr val="616161"/>
                </a:solidFill>
                <a:latin typeface="+mn-lt"/>
              </a:defRPr>
            </a:lvl1pPr>
          </a:lstStyle>
          <a:p>
            <a:pPr lvl="0"/>
            <a:r>
              <a:rPr lang="en-US"/>
              <a:t>Designation</a:t>
            </a:r>
          </a:p>
        </p:txBody>
      </p:sp>
      <p:sp>
        <p:nvSpPr>
          <p:cNvPr id="30" name="Text Placeholder 13">
            <a:extLst>
              <a:ext uri="{FF2B5EF4-FFF2-40B4-BE49-F238E27FC236}">
                <a16:creationId xmlns:a16="http://schemas.microsoft.com/office/drawing/2014/main" id="{7F5F7F7A-3B49-4D6C-A803-A22A7DF8847D}"/>
              </a:ext>
            </a:extLst>
          </p:cNvPr>
          <p:cNvSpPr>
            <a:spLocks noGrp="1"/>
          </p:cNvSpPr>
          <p:nvPr>
            <p:ph type="body" sz="quarter" idx="24" hasCustomPrompt="1"/>
          </p:nvPr>
        </p:nvSpPr>
        <p:spPr>
          <a:xfrm>
            <a:off x="2900137" y="3794570"/>
            <a:ext cx="1849726" cy="1938718"/>
          </a:xfrm>
          <a:prstGeom prst="rect">
            <a:avLst/>
          </a:prstGeom>
        </p:spPr>
        <p:txBody>
          <a:bodyPr/>
          <a:lstStyle>
            <a:lvl1pPr marL="0" indent="0" algn="l">
              <a:buNone/>
              <a:defRPr sz="1200" b="0" i="0">
                <a:solidFill>
                  <a:srgbClr val="616161"/>
                </a:solidFill>
                <a:latin typeface="+mj-lt"/>
              </a:defRPr>
            </a:lvl1pPr>
          </a:lstStyle>
          <a:p>
            <a:pPr lvl="0"/>
            <a:r>
              <a:rPr lang="en-US"/>
              <a:t>Here write brief description about the person.</a:t>
            </a:r>
          </a:p>
        </p:txBody>
      </p:sp>
      <p:sp>
        <p:nvSpPr>
          <p:cNvPr id="35" name="Text Placeholder 13">
            <a:extLst>
              <a:ext uri="{FF2B5EF4-FFF2-40B4-BE49-F238E27FC236}">
                <a16:creationId xmlns:a16="http://schemas.microsoft.com/office/drawing/2014/main" id="{10D15B5C-D962-4F8E-B98E-3B1B13E7F99A}"/>
              </a:ext>
            </a:extLst>
          </p:cNvPr>
          <p:cNvSpPr>
            <a:spLocks noGrp="1"/>
          </p:cNvSpPr>
          <p:nvPr>
            <p:ph type="body" sz="quarter" idx="29" hasCustomPrompt="1"/>
          </p:nvPr>
        </p:nvSpPr>
        <p:spPr>
          <a:xfrm>
            <a:off x="4973934" y="3291650"/>
            <a:ext cx="1849726" cy="327025"/>
          </a:xfrm>
          <a:prstGeom prst="rect">
            <a:avLst/>
          </a:prstGeom>
        </p:spPr>
        <p:txBody>
          <a:bodyPr/>
          <a:lstStyle>
            <a:lvl1pPr marL="0" indent="0" algn="l">
              <a:buNone/>
              <a:defRPr sz="1400" b="1">
                <a:solidFill>
                  <a:srgbClr val="F8AE30"/>
                </a:solidFill>
                <a:latin typeface="+mn-lt"/>
              </a:defRPr>
            </a:lvl1pPr>
          </a:lstStyle>
          <a:p>
            <a:pPr lvl="0"/>
            <a:r>
              <a:rPr lang="en-US"/>
              <a:t>NAME OF PERSON</a:t>
            </a:r>
          </a:p>
        </p:txBody>
      </p:sp>
      <p:sp>
        <p:nvSpPr>
          <p:cNvPr id="36" name="Text Placeholder 13">
            <a:extLst>
              <a:ext uri="{FF2B5EF4-FFF2-40B4-BE49-F238E27FC236}">
                <a16:creationId xmlns:a16="http://schemas.microsoft.com/office/drawing/2014/main" id="{EC750982-D0D5-477B-A8C3-E65EF93A5577}"/>
              </a:ext>
            </a:extLst>
          </p:cNvPr>
          <p:cNvSpPr>
            <a:spLocks noGrp="1"/>
          </p:cNvSpPr>
          <p:nvPr>
            <p:ph type="body" sz="quarter" idx="30" hasCustomPrompt="1"/>
          </p:nvPr>
        </p:nvSpPr>
        <p:spPr>
          <a:xfrm>
            <a:off x="4973934" y="3511106"/>
            <a:ext cx="1849726" cy="327025"/>
          </a:xfrm>
          <a:prstGeom prst="rect">
            <a:avLst/>
          </a:prstGeom>
        </p:spPr>
        <p:txBody>
          <a:bodyPr/>
          <a:lstStyle>
            <a:lvl1pPr marL="0" indent="0" algn="l">
              <a:buNone/>
              <a:defRPr sz="1400" b="1">
                <a:solidFill>
                  <a:srgbClr val="616161"/>
                </a:solidFill>
                <a:latin typeface="+mn-lt"/>
              </a:defRPr>
            </a:lvl1pPr>
          </a:lstStyle>
          <a:p>
            <a:pPr lvl="0"/>
            <a:r>
              <a:rPr lang="en-US"/>
              <a:t>Designation</a:t>
            </a:r>
          </a:p>
        </p:txBody>
      </p:sp>
      <p:sp>
        <p:nvSpPr>
          <p:cNvPr id="37" name="Text Placeholder 13">
            <a:extLst>
              <a:ext uri="{FF2B5EF4-FFF2-40B4-BE49-F238E27FC236}">
                <a16:creationId xmlns:a16="http://schemas.microsoft.com/office/drawing/2014/main" id="{6ABC4DC0-E41D-4957-A1F4-BB458358E1AE}"/>
              </a:ext>
            </a:extLst>
          </p:cNvPr>
          <p:cNvSpPr>
            <a:spLocks noGrp="1"/>
          </p:cNvSpPr>
          <p:nvPr>
            <p:ph type="body" sz="quarter" idx="31" hasCustomPrompt="1"/>
          </p:nvPr>
        </p:nvSpPr>
        <p:spPr>
          <a:xfrm>
            <a:off x="4973934" y="3794570"/>
            <a:ext cx="1849726" cy="1938718"/>
          </a:xfrm>
          <a:prstGeom prst="rect">
            <a:avLst/>
          </a:prstGeom>
        </p:spPr>
        <p:txBody>
          <a:bodyPr/>
          <a:lstStyle>
            <a:lvl1pPr marL="0" indent="0" algn="l">
              <a:buNone/>
              <a:defRPr sz="1200" b="0" i="0">
                <a:solidFill>
                  <a:srgbClr val="616161"/>
                </a:solidFill>
                <a:latin typeface="+mj-lt"/>
              </a:defRPr>
            </a:lvl1pPr>
          </a:lstStyle>
          <a:p>
            <a:pPr lvl="0"/>
            <a:r>
              <a:rPr lang="en-US"/>
              <a:t>Here write brief description about the person.</a:t>
            </a:r>
          </a:p>
        </p:txBody>
      </p:sp>
      <p:sp>
        <p:nvSpPr>
          <p:cNvPr id="42" name="Text Placeholder 13">
            <a:extLst>
              <a:ext uri="{FF2B5EF4-FFF2-40B4-BE49-F238E27FC236}">
                <a16:creationId xmlns:a16="http://schemas.microsoft.com/office/drawing/2014/main" id="{D302257E-44E1-4EF5-A54B-7834F0179513}"/>
              </a:ext>
            </a:extLst>
          </p:cNvPr>
          <p:cNvSpPr>
            <a:spLocks noGrp="1"/>
          </p:cNvSpPr>
          <p:nvPr>
            <p:ph type="body" sz="quarter" idx="36" hasCustomPrompt="1"/>
          </p:nvPr>
        </p:nvSpPr>
        <p:spPr>
          <a:xfrm>
            <a:off x="7040697" y="3291650"/>
            <a:ext cx="1849726" cy="327025"/>
          </a:xfrm>
          <a:prstGeom prst="rect">
            <a:avLst/>
          </a:prstGeom>
        </p:spPr>
        <p:txBody>
          <a:bodyPr/>
          <a:lstStyle>
            <a:lvl1pPr marL="0" indent="0" algn="l">
              <a:buNone/>
              <a:defRPr sz="1400" b="1">
                <a:solidFill>
                  <a:schemeClr val="accent3"/>
                </a:solidFill>
                <a:latin typeface="+mn-lt"/>
              </a:defRPr>
            </a:lvl1pPr>
          </a:lstStyle>
          <a:p>
            <a:pPr lvl="0"/>
            <a:r>
              <a:rPr lang="en-US"/>
              <a:t>NAME OF PERSON</a:t>
            </a:r>
          </a:p>
        </p:txBody>
      </p:sp>
      <p:sp>
        <p:nvSpPr>
          <p:cNvPr id="43" name="Text Placeholder 13">
            <a:extLst>
              <a:ext uri="{FF2B5EF4-FFF2-40B4-BE49-F238E27FC236}">
                <a16:creationId xmlns:a16="http://schemas.microsoft.com/office/drawing/2014/main" id="{FA0E1EA7-0330-4F99-8101-3592D169DE74}"/>
              </a:ext>
            </a:extLst>
          </p:cNvPr>
          <p:cNvSpPr>
            <a:spLocks noGrp="1"/>
          </p:cNvSpPr>
          <p:nvPr>
            <p:ph type="body" sz="quarter" idx="37" hasCustomPrompt="1"/>
          </p:nvPr>
        </p:nvSpPr>
        <p:spPr>
          <a:xfrm>
            <a:off x="7040697" y="3511106"/>
            <a:ext cx="1849726" cy="327025"/>
          </a:xfrm>
          <a:prstGeom prst="rect">
            <a:avLst/>
          </a:prstGeom>
        </p:spPr>
        <p:txBody>
          <a:bodyPr/>
          <a:lstStyle>
            <a:lvl1pPr marL="0" indent="0" algn="l">
              <a:buNone/>
              <a:defRPr sz="1400" b="1">
                <a:solidFill>
                  <a:srgbClr val="616161"/>
                </a:solidFill>
                <a:latin typeface="+mn-lt"/>
              </a:defRPr>
            </a:lvl1pPr>
          </a:lstStyle>
          <a:p>
            <a:pPr lvl="0"/>
            <a:r>
              <a:rPr lang="en-US"/>
              <a:t>Designation</a:t>
            </a:r>
          </a:p>
        </p:txBody>
      </p:sp>
      <p:sp>
        <p:nvSpPr>
          <p:cNvPr id="44" name="Text Placeholder 13">
            <a:extLst>
              <a:ext uri="{FF2B5EF4-FFF2-40B4-BE49-F238E27FC236}">
                <a16:creationId xmlns:a16="http://schemas.microsoft.com/office/drawing/2014/main" id="{E02C3A7F-5882-4ABC-9E50-45EA0D55315F}"/>
              </a:ext>
            </a:extLst>
          </p:cNvPr>
          <p:cNvSpPr>
            <a:spLocks noGrp="1"/>
          </p:cNvSpPr>
          <p:nvPr>
            <p:ph type="body" sz="quarter" idx="38" hasCustomPrompt="1"/>
          </p:nvPr>
        </p:nvSpPr>
        <p:spPr>
          <a:xfrm>
            <a:off x="7038587" y="3794570"/>
            <a:ext cx="1849726" cy="1938718"/>
          </a:xfrm>
          <a:prstGeom prst="rect">
            <a:avLst/>
          </a:prstGeom>
        </p:spPr>
        <p:txBody>
          <a:bodyPr/>
          <a:lstStyle>
            <a:lvl1pPr marL="0" indent="0" algn="l">
              <a:buNone/>
              <a:defRPr sz="1200" b="0" i="0">
                <a:solidFill>
                  <a:srgbClr val="616161"/>
                </a:solidFill>
                <a:latin typeface="+mj-lt"/>
              </a:defRPr>
            </a:lvl1pPr>
          </a:lstStyle>
          <a:p>
            <a:pPr lvl="0"/>
            <a:r>
              <a:rPr lang="en-US"/>
              <a:t>Here write brief description about the person.</a:t>
            </a:r>
          </a:p>
        </p:txBody>
      </p:sp>
      <p:sp>
        <p:nvSpPr>
          <p:cNvPr id="49" name="Text Placeholder 13">
            <a:extLst>
              <a:ext uri="{FF2B5EF4-FFF2-40B4-BE49-F238E27FC236}">
                <a16:creationId xmlns:a16="http://schemas.microsoft.com/office/drawing/2014/main" id="{A69EA69D-F829-4BCF-B5CE-3588788AA495}"/>
              </a:ext>
            </a:extLst>
          </p:cNvPr>
          <p:cNvSpPr>
            <a:spLocks noGrp="1"/>
          </p:cNvSpPr>
          <p:nvPr>
            <p:ph type="body" sz="quarter" idx="43" hasCustomPrompt="1"/>
          </p:nvPr>
        </p:nvSpPr>
        <p:spPr>
          <a:xfrm>
            <a:off x="9130671" y="3291650"/>
            <a:ext cx="1849726" cy="327025"/>
          </a:xfrm>
          <a:prstGeom prst="rect">
            <a:avLst/>
          </a:prstGeom>
        </p:spPr>
        <p:txBody>
          <a:bodyPr/>
          <a:lstStyle>
            <a:lvl1pPr marL="0" indent="0" algn="l">
              <a:buNone/>
              <a:defRPr sz="1400" b="1">
                <a:solidFill>
                  <a:schemeClr val="accent1"/>
                </a:solidFill>
                <a:latin typeface="+mn-lt"/>
              </a:defRPr>
            </a:lvl1pPr>
          </a:lstStyle>
          <a:p>
            <a:pPr lvl="0"/>
            <a:r>
              <a:rPr lang="en-US"/>
              <a:t>NAME OF PERSON</a:t>
            </a:r>
          </a:p>
        </p:txBody>
      </p:sp>
      <p:sp>
        <p:nvSpPr>
          <p:cNvPr id="50" name="Text Placeholder 13">
            <a:extLst>
              <a:ext uri="{FF2B5EF4-FFF2-40B4-BE49-F238E27FC236}">
                <a16:creationId xmlns:a16="http://schemas.microsoft.com/office/drawing/2014/main" id="{FA0CB553-7E8F-40E1-BAF9-42F168616CF2}"/>
              </a:ext>
            </a:extLst>
          </p:cNvPr>
          <p:cNvSpPr>
            <a:spLocks noGrp="1"/>
          </p:cNvSpPr>
          <p:nvPr>
            <p:ph type="body" sz="quarter" idx="44" hasCustomPrompt="1"/>
          </p:nvPr>
        </p:nvSpPr>
        <p:spPr>
          <a:xfrm>
            <a:off x="9130671" y="3511106"/>
            <a:ext cx="1849726" cy="327025"/>
          </a:xfrm>
          <a:prstGeom prst="rect">
            <a:avLst/>
          </a:prstGeom>
        </p:spPr>
        <p:txBody>
          <a:bodyPr/>
          <a:lstStyle>
            <a:lvl1pPr marL="0" indent="0" algn="l">
              <a:buNone/>
              <a:defRPr sz="1400" b="1">
                <a:solidFill>
                  <a:srgbClr val="616161"/>
                </a:solidFill>
                <a:latin typeface="+mn-lt"/>
              </a:defRPr>
            </a:lvl1pPr>
          </a:lstStyle>
          <a:p>
            <a:pPr lvl="0"/>
            <a:r>
              <a:rPr lang="en-US"/>
              <a:t>Designation</a:t>
            </a:r>
          </a:p>
        </p:txBody>
      </p:sp>
      <p:sp>
        <p:nvSpPr>
          <p:cNvPr id="51" name="Text Placeholder 13">
            <a:extLst>
              <a:ext uri="{FF2B5EF4-FFF2-40B4-BE49-F238E27FC236}">
                <a16:creationId xmlns:a16="http://schemas.microsoft.com/office/drawing/2014/main" id="{DF2FF92A-59ED-4599-B2C9-3C56580E331E}"/>
              </a:ext>
            </a:extLst>
          </p:cNvPr>
          <p:cNvSpPr>
            <a:spLocks noGrp="1"/>
          </p:cNvSpPr>
          <p:nvPr>
            <p:ph type="body" sz="quarter" idx="45" hasCustomPrompt="1"/>
          </p:nvPr>
        </p:nvSpPr>
        <p:spPr>
          <a:xfrm>
            <a:off x="9130671" y="3794570"/>
            <a:ext cx="1849726" cy="1938718"/>
          </a:xfrm>
          <a:prstGeom prst="rect">
            <a:avLst/>
          </a:prstGeom>
        </p:spPr>
        <p:txBody>
          <a:bodyPr/>
          <a:lstStyle>
            <a:lvl1pPr marL="0" indent="0" algn="l">
              <a:buNone/>
              <a:defRPr sz="1200" b="0" i="0">
                <a:solidFill>
                  <a:srgbClr val="616161"/>
                </a:solidFill>
                <a:latin typeface="+mj-lt"/>
              </a:defRPr>
            </a:lvl1pPr>
          </a:lstStyle>
          <a:p>
            <a:pPr lvl="0"/>
            <a:r>
              <a:rPr lang="en-US"/>
              <a:t>Here write brief description about the person.</a:t>
            </a:r>
          </a:p>
        </p:txBody>
      </p:sp>
      <p:sp>
        <p:nvSpPr>
          <p:cNvPr id="52" name="Picture Placeholder 9">
            <a:extLst>
              <a:ext uri="{FF2B5EF4-FFF2-40B4-BE49-F238E27FC236}">
                <a16:creationId xmlns:a16="http://schemas.microsoft.com/office/drawing/2014/main" id="{AB95DC0B-E973-411B-ADB4-4066EDD4E9C4}"/>
              </a:ext>
            </a:extLst>
          </p:cNvPr>
          <p:cNvSpPr>
            <a:spLocks noGrp="1"/>
          </p:cNvSpPr>
          <p:nvPr>
            <p:ph type="pic" sz="quarter" idx="19"/>
          </p:nvPr>
        </p:nvSpPr>
        <p:spPr>
          <a:xfrm>
            <a:off x="2973432" y="1855755"/>
            <a:ext cx="1260000" cy="1260000"/>
          </a:xfrm>
          <a:prstGeom prst="ellipse">
            <a:avLst/>
          </a:prstGeom>
          <a:solidFill>
            <a:schemeClr val="bg1"/>
          </a:solidFill>
          <a:ln w="57150">
            <a:solidFill>
              <a:schemeClr val="tx2"/>
            </a:solidFill>
          </a:ln>
        </p:spPr>
        <p:txBody>
          <a:bodyPr anchor="ctr"/>
          <a:lstStyle>
            <a:lvl1pPr marL="0" indent="0" algn="ctr">
              <a:buNone/>
              <a:defRPr/>
            </a:lvl1pPr>
          </a:lstStyle>
          <a:p>
            <a:endParaRPr lang="en-US"/>
          </a:p>
        </p:txBody>
      </p:sp>
      <p:sp>
        <p:nvSpPr>
          <p:cNvPr id="53" name="Picture Placeholder 9">
            <a:extLst>
              <a:ext uri="{FF2B5EF4-FFF2-40B4-BE49-F238E27FC236}">
                <a16:creationId xmlns:a16="http://schemas.microsoft.com/office/drawing/2014/main" id="{772F46C3-34A5-4FE3-BDCB-5876C08F1490}"/>
              </a:ext>
            </a:extLst>
          </p:cNvPr>
          <p:cNvSpPr>
            <a:spLocks noGrp="1"/>
          </p:cNvSpPr>
          <p:nvPr>
            <p:ph type="pic" sz="quarter" idx="46"/>
          </p:nvPr>
        </p:nvSpPr>
        <p:spPr>
          <a:xfrm>
            <a:off x="9160359" y="1855755"/>
            <a:ext cx="1260000" cy="1260000"/>
          </a:xfrm>
          <a:prstGeom prst="ellipse">
            <a:avLst/>
          </a:prstGeom>
          <a:solidFill>
            <a:schemeClr val="bg1"/>
          </a:solidFill>
          <a:ln w="57150">
            <a:solidFill>
              <a:schemeClr val="accent1"/>
            </a:solidFill>
          </a:ln>
        </p:spPr>
        <p:txBody>
          <a:bodyPr anchor="ctr"/>
          <a:lstStyle>
            <a:lvl1pPr marL="0" indent="0" algn="ctr">
              <a:buNone/>
              <a:defRPr/>
            </a:lvl1pPr>
          </a:lstStyle>
          <a:p>
            <a:endParaRPr lang="en-US"/>
          </a:p>
        </p:txBody>
      </p:sp>
      <p:sp>
        <p:nvSpPr>
          <p:cNvPr id="54" name="Picture Placeholder 9">
            <a:extLst>
              <a:ext uri="{FF2B5EF4-FFF2-40B4-BE49-F238E27FC236}">
                <a16:creationId xmlns:a16="http://schemas.microsoft.com/office/drawing/2014/main" id="{94CC75C1-AD8C-4AFD-987A-E3AAEB348D6B}"/>
              </a:ext>
            </a:extLst>
          </p:cNvPr>
          <p:cNvSpPr>
            <a:spLocks noGrp="1"/>
          </p:cNvSpPr>
          <p:nvPr>
            <p:ph type="pic" sz="quarter" idx="47"/>
          </p:nvPr>
        </p:nvSpPr>
        <p:spPr>
          <a:xfrm>
            <a:off x="7104850" y="1855755"/>
            <a:ext cx="1260000" cy="1260000"/>
          </a:xfrm>
          <a:prstGeom prst="ellipse">
            <a:avLst/>
          </a:prstGeom>
          <a:solidFill>
            <a:schemeClr val="bg1"/>
          </a:solidFill>
          <a:ln w="57150">
            <a:solidFill>
              <a:schemeClr val="accent3"/>
            </a:solidFill>
          </a:ln>
        </p:spPr>
        <p:txBody>
          <a:bodyPr anchor="ctr"/>
          <a:lstStyle>
            <a:lvl1pPr marL="0" indent="0" algn="ctr">
              <a:buNone/>
              <a:defRPr/>
            </a:lvl1pPr>
          </a:lstStyle>
          <a:p>
            <a:endParaRPr lang="en-US"/>
          </a:p>
        </p:txBody>
      </p:sp>
      <p:sp>
        <p:nvSpPr>
          <p:cNvPr id="55" name="Picture Placeholder 9">
            <a:extLst>
              <a:ext uri="{FF2B5EF4-FFF2-40B4-BE49-F238E27FC236}">
                <a16:creationId xmlns:a16="http://schemas.microsoft.com/office/drawing/2014/main" id="{58FCF651-F12B-4388-9AED-7AD3C166ABB9}"/>
              </a:ext>
            </a:extLst>
          </p:cNvPr>
          <p:cNvSpPr>
            <a:spLocks noGrp="1"/>
          </p:cNvSpPr>
          <p:nvPr>
            <p:ph type="pic" sz="quarter" idx="48"/>
          </p:nvPr>
        </p:nvSpPr>
        <p:spPr>
          <a:xfrm>
            <a:off x="5040197" y="1855755"/>
            <a:ext cx="1260000" cy="1260000"/>
          </a:xfrm>
          <a:prstGeom prst="ellipse">
            <a:avLst/>
          </a:prstGeom>
          <a:solidFill>
            <a:schemeClr val="bg1"/>
          </a:solidFill>
          <a:ln w="57150">
            <a:solidFill>
              <a:schemeClr val="bg2"/>
            </a:solidFill>
          </a:ln>
        </p:spPr>
        <p:txBody>
          <a:bodyPr anchor="ctr"/>
          <a:lstStyle>
            <a:lvl1pPr marL="0" indent="0" algn="ctr">
              <a:buNone/>
              <a:defRPr/>
            </a:lvl1pPr>
          </a:lstStyle>
          <a:p>
            <a:endParaRPr lang="en-US"/>
          </a:p>
        </p:txBody>
      </p:sp>
      <p:sp>
        <p:nvSpPr>
          <p:cNvPr id="56" name="Picture Placeholder 9">
            <a:extLst>
              <a:ext uri="{FF2B5EF4-FFF2-40B4-BE49-F238E27FC236}">
                <a16:creationId xmlns:a16="http://schemas.microsoft.com/office/drawing/2014/main" id="{562F7855-5D5E-41D0-AA54-3407E847CCB2}"/>
              </a:ext>
            </a:extLst>
          </p:cNvPr>
          <p:cNvSpPr>
            <a:spLocks noGrp="1"/>
          </p:cNvSpPr>
          <p:nvPr>
            <p:ph type="pic" sz="quarter" idx="49"/>
          </p:nvPr>
        </p:nvSpPr>
        <p:spPr>
          <a:xfrm>
            <a:off x="929179" y="1855755"/>
            <a:ext cx="1260000" cy="1260000"/>
          </a:xfrm>
          <a:prstGeom prst="ellipse">
            <a:avLst/>
          </a:prstGeom>
          <a:solidFill>
            <a:schemeClr val="bg1"/>
          </a:solidFill>
          <a:ln w="57150">
            <a:solidFill>
              <a:schemeClr val="accent2"/>
            </a:solidFill>
          </a:ln>
        </p:spPr>
        <p:txBody>
          <a:bodyPr anchor="ctr"/>
          <a:lstStyle>
            <a:lvl1pPr marL="0" indent="0" algn="ctr">
              <a:buNone/>
              <a:defRPr/>
            </a:lvl1pPr>
          </a:lstStyle>
          <a:p>
            <a:endParaRPr lang="en-US"/>
          </a:p>
        </p:txBody>
      </p:sp>
    </p:spTree>
    <p:extLst>
      <p:ext uri="{BB962C8B-B14F-4D97-AF65-F5344CB8AC3E}">
        <p14:creationId xmlns:p14="http://schemas.microsoft.com/office/powerpoint/2010/main" val="21206091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d &amp; autho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649473-38BE-45F1-865D-D687EB37F54C}"/>
              </a:ext>
            </a:extLst>
          </p:cNvPr>
          <p:cNvSpPr/>
          <p:nvPr userDrawn="1"/>
        </p:nvSpPr>
        <p:spPr>
          <a:xfrm>
            <a:off x="0" y="0"/>
            <a:ext cx="12192000" cy="6858000"/>
          </a:xfrm>
          <a:prstGeom prst="rect">
            <a:avLst/>
          </a:prstGeom>
          <a:gradFill flip="none" rotWithShape="1">
            <a:gsLst>
              <a:gs pos="0">
                <a:srgbClr val="11182F"/>
              </a:gs>
              <a:gs pos="100000">
                <a:srgbClr val="202C5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29E821CF-B291-4765-9A04-19488E95D652}"/>
              </a:ext>
            </a:extLst>
          </p:cNvPr>
          <p:cNvSpPr>
            <a:spLocks noGrp="1"/>
          </p:cNvSpPr>
          <p:nvPr>
            <p:ph type="title" hasCustomPrompt="1"/>
          </p:nvPr>
        </p:nvSpPr>
        <p:spPr>
          <a:xfrm>
            <a:off x="4855541" y="2181802"/>
            <a:ext cx="5532683" cy="707886"/>
          </a:xfrm>
        </p:spPr>
        <p:txBody>
          <a:bodyPr/>
          <a:lstStyle>
            <a:lvl1pPr>
              <a:lnSpc>
                <a:spcPct val="100000"/>
              </a:lnSpc>
              <a:spcBef>
                <a:spcPts val="0"/>
              </a:spcBef>
              <a:defRPr sz="4000">
                <a:solidFill>
                  <a:schemeClr val="bg1"/>
                </a:solidFill>
              </a:defRPr>
            </a:lvl1pPr>
          </a:lstStyle>
          <a:p>
            <a:r>
              <a:rPr lang="en-US"/>
              <a:t>Name of presenter</a:t>
            </a:r>
          </a:p>
        </p:txBody>
      </p:sp>
      <p:sp>
        <p:nvSpPr>
          <p:cNvPr id="9" name="Text Placeholder 8">
            <a:extLst>
              <a:ext uri="{FF2B5EF4-FFF2-40B4-BE49-F238E27FC236}">
                <a16:creationId xmlns:a16="http://schemas.microsoft.com/office/drawing/2014/main" id="{C7685EEC-500A-4147-9002-FF08B0D7A2C8}"/>
              </a:ext>
            </a:extLst>
          </p:cNvPr>
          <p:cNvSpPr>
            <a:spLocks noGrp="1"/>
          </p:cNvSpPr>
          <p:nvPr>
            <p:ph type="body" sz="quarter" idx="12" hasCustomPrompt="1"/>
          </p:nvPr>
        </p:nvSpPr>
        <p:spPr>
          <a:xfrm>
            <a:off x="4855333" y="2845935"/>
            <a:ext cx="5532891" cy="701675"/>
          </a:xfrm>
          <a:prstGeom prst="rect">
            <a:avLst/>
          </a:prstGeom>
        </p:spPr>
        <p:txBody>
          <a:bodyPr/>
          <a:lstStyle>
            <a:lvl1pPr marL="0" indent="0">
              <a:lnSpc>
                <a:spcPct val="100000"/>
              </a:lnSpc>
              <a:spcBef>
                <a:spcPts val="0"/>
              </a:spcBef>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Designation of the person</a:t>
            </a:r>
          </a:p>
        </p:txBody>
      </p:sp>
      <p:sp>
        <p:nvSpPr>
          <p:cNvPr id="11" name="Picture Placeholder 10">
            <a:extLst>
              <a:ext uri="{FF2B5EF4-FFF2-40B4-BE49-F238E27FC236}">
                <a16:creationId xmlns:a16="http://schemas.microsoft.com/office/drawing/2014/main" id="{C399B84D-81E6-49F4-B0E2-36E09D740285}"/>
              </a:ext>
            </a:extLst>
          </p:cNvPr>
          <p:cNvSpPr>
            <a:spLocks noGrp="1"/>
          </p:cNvSpPr>
          <p:nvPr>
            <p:ph type="pic" sz="quarter" idx="13"/>
          </p:nvPr>
        </p:nvSpPr>
        <p:spPr>
          <a:xfrm>
            <a:off x="4828346" y="3786163"/>
            <a:ext cx="654050" cy="654050"/>
          </a:xfrm>
          <a:prstGeom prst="rect">
            <a:avLst/>
          </a:prstGeom>
        </p:spPr>
        <p:txBody>
          <a:bodyPr/>
          <a:lstStyle>
            <a:lvl1pPr marL="0" indent="0" algn="ctr">
              <a:buNone/>
              <a:defRPr sz="800"/>
            </a:lvl1pPr>
          </a:lstStyle>
          <a:p>
            <a:endParaRPr lang="en-US"/>
          </a:p>
        </p:txBody>
      </p:sp>
      <p:sp>
        <p:nvSpPr>
          <p:cNvPr id="12" name="Text Placeholder 8">
            <a:extLst>
              <a:ext uri="{FF2B5EF4-FFF2-40B4-BE49-F238E27FC236}">
                <a16:creationId xmlns:a16="http://schemas.microsoft.com/office/drawing/2014/main" id="{C51777AA-76AF-4028-ADAB-4EB9A5090ED8}"/>
              </a:ext>
            </a:extLst>
          </p:cNvPr>
          <p:cNvSpPr>
            <a:spLocks noGrp="1"/>
          </p:cNvSpPr>
          <p:nvPr>
            <p:ph type="body" sz="quarter" idx="14" hasCustomPrompt="1"/>
          </p:nvPr>
        </p:nvSpPr>
        <p:spPr>
          <a:xfrm>
            <a:off x="5586963" y="3904170"/>
            <a:ext cx="4801261" cy="435685"/>
          </a:xfrm>
          <a:prstGeom prst="rect">
            <a:avLst/>
          </a:prstGeom>
        </p:spPr>
        <p:txBody>
          <a:bodyPr/>
          <a:lstStyle>
            <a:lvl1pPr marL="0" indent="0">
              <a:lnSpc>
                <a:spcPct val="100000"/>
              </a:lnSpc>
              <a:spcBef>
                <a:spcPts val="0"/>
              </a:spcBef>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Mail</a:t>
            </a:r>
          </a:p>
        </p:txBody>
      </p:sp>
      <p:sp>
        <p:nvSpPr>
          <p:cNvPr id="13" name="Picture Placeholder 10">
            <a:extLst>
              <a:ext uri="{FF2B5EF4-FFF2-40B4-BE49-F238E27FC236}">
                <a16:creationId xmlns:a16="http://schemas.microsoft.com/office/drawing/2014/main" id="{34E87000-7ACA-433A-A4B0-62273FE61D30}"/>
              </a:ext>
            </a:extLst>
          </p:cNvPr>
          <p:cNvSpPr>
            <a:spLocks noGrp="1"/>
          </p:cNvSpPr>
          <p:nvPr>
            <p:ph type="pic" sz="quarter" idx="15"/>
          </p:nvPr>
        </p:nvSpPr>
        <p:spPr>
          <a:xfrm>
            <a:off x="4828346" y="4552000"/>
            <a:ext cx="654050" cy="654050"/>
          </a:xfrm>
          <a:prstGeom prst="rect">
            <a:avLst/>
          </a:prstGeom>
        </p:spPr>
        <p:txBody>
          <a:bodyPr/>
          <a:lstStyle>
            <a:lvl1pPr marL="0" indent="0" algn="ctr">
              <a:buNone/>
              <a:defRPr sz="800"/>
            </a:lvl1pPr>
          </a:lstStyle>
          <a:p>
            <a:endParaRPr lang="en-US"/>
          </a:p>
        </p:txBody>
      </p:sp>
      <p:sp>
        <p:nvSpPr>
          <p:cNvPr id="14" name="Text Placeholder 8">
            <a:extLst>
              <a:ext uri="{FF2B5EF4-FFF2-40B4-BE49-F238E27FC236}">
                <a16:creationId xmlns:a16="http://schemas.microsoft.com/office/drawing/2014/main" id="{51C3AF6D-CEF5-4708-949D-B8C48E54424C}"/>
              </a:ext>
            </a:extLst>
          </p:cNvPr>
          <p:cNvSpPr>
            <a:spLocks noGrp="1"/>
          </p:cNvSpPr>
          <p:nvPr>
            <p:ph type="body" sz="quarter" idx="16" hasCustomPrompt="1"/>
          </p:nvPr>
        </p:nvSpPr>
        <p:spPr>
          <a:xfrm>
            <a:off x="5586963" y="4670007"/>
            <a:ext cx="4801261" cy="435685"/>
          </a:xfrm>
          <a:prstGeom prst="rect">
            <a:avLst/>
          </a:prstGeom>
        </p:spPr>
        <p:txBody>
          <a:bodyPr/>
          <a:lstStyle>
            <a:lvl1pPr marL="0" indent="0">
              <a:lnSpc>
                <a:spcPct val="100000"/>
              </a:lnSpc>
              <a:spcBef>
                <a:spcPts val="0"/>
              </a:spcBef>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err="1"/>
              <a:t>Linkedin</a:t>
            </a:r>
            <a:endParaRPr lang="en-US"/>
          </a:p>
        </p:txBody>
      </p:sp>
      <p:sp>
        <p:nvSpPr>
          <p:cNvPr id="15" name="Picture Placeholder 10">
            <a:extLst>
              <a:ext uri="{FF2B5EF4-FFF2-40B4-BE49-F238E27FC236}">
                <a16:creationId xmlns:a16="http://schemas.microsoft.com/office/drawing/2014/main" id="{6AAD48F5-BB45-4996-A733-063E3A1F4C71}"/>
              </a:ext>
            </a:extLst>
          </p:cNvPr>
          <p:cNvSpPr>
            <a:spLocks noGrp="1"/>
          </p:cNvSpPr>
          <p:nvPr>
            <p:ph type="pic" sz="quarter" idx="17"/>
          </p:nvPr>
        </p:nvSpPr>
        <p:spPr>
          <a:xfrm>
            <a:off x="4828346" y="5317837"/>
            <a:ext cx="654050" cy="654050"/>
          </a:xfrm>
          <a:prstGeom prst="rect">
            <a:avLst/>
          </a:prstGeom>
        </p:spPr>
        <p:txBody>
          <a:bodyPr/>
          <a:lstStyle>
            <a:lvl1pPr marL="0" indent="0" algn="ctr">
              <a:buNone/>
              <a:defRPr sz="800"/>
            </a:lvl1pPr>
          </a:lstStyle>
          <a:p>
            <a:endParaRPr lang="en-US"/>
          </a:p>
        </p:txBody>
      </p:sp>
      <p:sp>
        <p:nvSpPr>
          <p:cNvPr id="16" name="Text Placeholder 8">
            <a:extLst>
              <a:ext uri="{FF2B5EF4-FFF2-40B4-BE49-F238E27FC236}">
                <a16:creationId xmlns:a16="http://schemas.microsoft.com/office/drawing/2014/main" id="{2A4FD2B1-BBE7-4D8D-A4B6-737A8C80858A}"/>
              </a:ext>
            </a:extLst>
          </p:cNvPr>
          <p:cNvSpPr>
            <a:spLocks noGrp="1"/>
          </p:cNvSpPr>
          <p:nvPr>
            <p:ph type="body" sz="quarter" idx="18" hasCustomPrompt="1"/>
          </p:nvPr>
        </p:nvSpPr>
        <p:spPr>
          <a:xfrm>
            <a:off x="5586963" y="5435844"/>
            <a:ext cx="4801261" cy="435685"/>
          </a:xfrm>
          <a:prstGeom prst="rect">
            <a:avLst/>
          </a:prstGeom>
        </p:spPr>
        <p:txBody>
          <a:bodyPr/>
          <a:lstStyle>
            <a:lvl1pPr marL="0" indent="0">
              <a:lnSpc>
                <a:spcPct val="100000"/>
              </a:lnSpc>
              <a:spcBef>
                <a:spcPts val="0"/>
              </a:spcBef>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Phone</a:t>
            </a:r>
          </a:p>
        </p:txBody>
      </p:sp>
      <p:pic>
        <p:nvPicPr>
          <p:cNvPr id="17" name="Picture 16">
            <a:extLst>
              <a:ext uri="{FF2B5EF4-FFF2-40B4-BE49-F238E27FC236}">
                <a16:creationId xmlns:a16="http://schemas.microsoft.com/office/drawing/2014/main" id="{E45DBBE5-D3A0-44CE-86DF-7CE2497DAF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19666" b="33341"/>
          <a:stretch/>
        </p:blipFill>
        <p:spPr>
          <a:xfrm rot="16200000">
            <a:off x="8782982" y="2563122"/>
            <a:ext cx="5972143" cy="845893"/>
          </a:xfrm>
          <a:prstGeom prst="rect">
            <a:avLst/>
          </a:prstGeom>
        </p:spPr>
      </p:pic>
      <p:sp>
        <p:nvSpPr>
          <p:cNvPr id="18" name="Rectangle 17">
            <a:extLst>
              <a:ext uri="{FF2B5EF4-FFF2-40B4-BE49-F238E27FC236}">
                <a16:creationId xmlns:a16="http://schemas.microsoft.com/office/drawing/2014/main" id="{45BC047A-1AD9-4D7A-A443-75CD997857CD}"/>
              </a:ext>
            </a:extLst>
          </p:cNvPr>
          <p:cNvSpPr/>
          <p:nvPr userDrawn="1"/>
        </p:nvSpPr>
        <p:spPr>
          <a:xfrm>
            <a:off x="11329171" y="5920362"/>
            <a:ext cx="864000" cy="80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19" name="Picture 18">
            <a:extLst>
              <a:ext uri="{FF2B5EF4-FFF2-40B4-BE49-F238E27FC236}">
                <a16:creationId xmlns:a16="http://schemas.microsoft.com/office/drawing/2014/main" id="{A7F40562-559C-4271-A2B1-17D9D2ABDB77}"/>
              </a:ext>
            </a:extLst>
          </p:cNvPr>
          <p:cNvPicPr>
            <a:picLocks noChangeAspect="1"/>
          </p:cNvPicPr>
          <p:nvPr userDrawn="1"/>
        </p:nvPicPr>
        <p:blipFill>
          <a:blip r:embed="rId3"/>
          <a:stretch>
            <a:fillRect/>
          </a:stretch>
        </p:blipFill>
        <p:spPr>
          <a:xfrm>
            <a:off x="11071066" y="6493742"/>
            <a:ext cx="965516" cy="222186"/>
          </a:xfrm>
          <a:prstGeom prst="rect">
            <a:avLst/>
          </a:prstGeom>
        </p:spPr>
      </p:pic>
      <p:sp>
        <p:nvSpPr>
          <p:cNvPr id="21" name="Picture Placeholder 3">
            <a:extLst>
              <a:ext uri="{FF2B5EF4-FFF2-40B4-BE49-F238E27FC236}">
                <a16:creationId xmlns:a16="http://schemas.microsoft.com/office/drawing/2014/main" id="{93EC1A77-F65A-42FD-904A-6952E2E9B9C0}"/>
              </a:ext>
            </a:extLst>
          </p:cNvPr>
          <p:cNvSpPr>
            <a:spLocks noGrp="1"/>
          </p:cNvSpPr>
          <p:nvPr>
            <p:ph type="pic" sz="quarter" idx="19"/>
          </p:nvPr>
        </p:nvSpPr>
        <p:spPr>
          <a:xfrm>
            <a:off x="1019506" y="2299388"/>
            <a:ext cx="3466060" cy="3466060"/>
          </a:xfrm>
          <a:prstGeom prst="ellipse">
            <a:avLst/>
          </a:prstGeom>
        </p:spPr>
        <p:txBody>
          <a:bodyPr anchor="ctr"/>
          <a:lstStyle>
            <a:lvl1pPr marL="0" indent="0" algn="ctr">
              <a:buNone/>
              <a:defRPr/>
            </a:lvl1pPr>
          </a:lstStyle>
          <a:p>
            <a:endParaRPr lang="en-US"/>
          </a:p>
        </p:txBody>
      </p:sp>
    </p:spTree>
    <p:extLst>
      <p:ext uri="{BB962C8B-B14F-4D97-AF65-F5344CB8AC3E}">
        <p14:creationId xmlns:p14="http://schemas.microsoft.com/office/powerpoint/2010/main" val="22729914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DC0B577-C21E-4745-9085-5377577A0F58}"/>
              </a:ext>
            </a:extLst>
          </p:cNvPr>
          <p:cNvSpPr/>
          <p:nvPr userDrawn="1"/>
        </p:nvSpPr>
        <p:spPr>
          <a:xfrm>
            <a:off x="0" y="0"/>
            <a:ext cx="12192000" cy="6858000"/>
          </a:xfrm>
          <a:prstGeom prst="rect">
            <a:avLst/>
          </a:prstGeom>
          <a:gradFill flip="none" rotWithShape="1">
            <a:gsLst>
              <a:gs pos="0">
                <a:srgbClr val="11182F"/>
              </a:gs>
              <a:gs pos="100000">
                <a:srgbClr val="202C5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2" name="Picture 11">
            <a:extLst>
              <a:ext uri="{FF2B5EF4-FFF2-40B4-BE49-F238E27FC236}">
                <a16:creationId xmlns:a16="http://schemas.microsoft.com/office/drawing/2014/main" id="{839C8C86-F967-4537-83F5-66501D0CF109}"/>
              </a:ext>
            </a:extLst>
          </p:cNvPr>
          <p:cNvPicPr>
            <a:picLocks noChangeAspect="1"/>
          </p:cNvPicPr>
          <p:nvPr userDrawn="1"/>
        </p:nvPicPr>
        <p:blipFill>
          <a:blip r:embed="rId2"/>
          <a:stretch>
            <a:fillRect/>
          </a:stretch>
        </p:blipFill>
        <p:spPr>
          <a:xfrm flipH="1">
            <a:off x="8258937" y="-6456"/>
            <a:ext cx="3112418" cy="6858000"/>
          </a:xfrm>
          <a:prstGeom prst="rect">
            <a:avLst/>
          </a:prstGeom>
        </p:spPr>
      </p:pic>
      <p:pic>
        <p:nvPicPr>
          <p:cNvPr id="10" name="Picture 9">
            <a:extLst>
              <a:ext uri="{FF2B5EF4-FFF2-40B4-BE49-F238E27FC236}">
                <a16:creationId xmlns:a16="http://schemas.microsoft.com/office/drawing/2014/main" id="{EB3B4ED6-A6C3-4892-A166-E08527EB5A16}"/>
              </a:ext>
            </a:extLst>
          </p:cNvPr>
          <p:cNvPicPr>
            <a:picLocks noChangeAspect="1"/>
          </p:cNvPicPr>
          <p:nvPr userDrawn="1"/>
        </p:nvPicPr>
        <p:blipFill>
          <a:blip r:embed="rId3"/>
          <a:stretch>
            <a:fillRect/>
          </a:stretch>
        </p:blipFill>
        <p:spPr>
          <a:xfrm>
            <a:off x="1586496" y="2672863"/>
            <a:ext cx="2392489" cy="550564"/>
          </a:xfrm>
          <a:prstGeom prst="rect">
            <a:avLst/>
          </a:prstGeom>
        </p:spPr>
      </p:pic>
      <p:sp>
        <p:nvSpPr>
          <p:cNvPr id="11" name="Rectangle 17">
            <a:extLst>
              <a:ext uri="{FF2B5EF4-FFF2-40B4-BE49-F238E27FC236}">
                <a16:creationId xmlns:a16="http://schemas.microsoft.com/office/drawing/2014/main" id="{423CC21F-78AB-4CC0-BA1D-26A01BCA0F00}"/>
              </a:ext>
            </a:extLst>
          </p:cNvPr>
          <p:cNvSpPr/>
          <p:nvPr userDrawn="1"/>
        </p:nvSpPr>
        <p:spPr>
          <a:xfrm>
            <a:off x="1592903" y="4224092"/>
            <a:ext cx="1188000" cy="527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7" name="Title 1">
            <a:extLst>
              <a:ext uri="{FF2B5EF4-FFF2-40B4-BE49-F238E27FC236}">
                <a16:creationId xmlns:a16="http://schemas.microsoft.com/office/drawing/2014/main" id="{4A07C5A4-ADDB-449C-AB5D-39B2DFD7F250}"/>
              </a:ext>
            </a:extLst>
          </p:cNvPr>
          <p:cNvSpPr>
            <a:spLocks noGrp="1"/>
          </p:cNvSpPr>
          <p:nvPr>
            <p:ph type="title" hasCustomPrompt="1"/>
          </p:nvPr>
        </p:nvSpPr>
        <p:spPr>
          <a:xfrm>
            <a:off x="1495057" y="3403741"/>
            <a:ext cx="4146792" cy="830997"/>
          </a:xfrm>
        </p:spPr>
        <p:txBody>
          <a:bodyPr/>
          <a:lstStyle>
            <a:lvl1pPr>
              <a:lnSpc>
                <a:spcPct val="100000"/>
              </a:lnSpc>
              <a:spcBef>
                <a:spcPts val="0"/>
              </a:spcBef>
              <a:defRPr sz="2400" cap="all" baseline="0">
                <a:solidFill>
                  <a:schemeClr val="bg1"/>
                </a:solidFill>
                <a:latin typeface="+mj-lt"/>
              </a:defRPr>
            </a:lvl1pPr>
          </a:lstStyle>
          <a:p>
            <a:r>
              <a:rPr lang="en-US"/>
              <a:t>Have a message at the end of your presentation</a:t>
            </a:r>
          </a:p>
        </p:txBody>
      </p:sp>
    </p:spTree>
    <p:extLst>
      <p:ext uri="{BB962C8B-B14F-4D97-AF65-F5344CB8AC3E}">
        <p14:creationId xmlns:p14="http://schemas.microsoft.com/office/powerpoint/2010/main" val="1838890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E6B83B2-6AD3-4598-8515-2B4B98B3AD39}"/>
              </a:ext>
            </a:extLst>
          </p:cNvPr>
          <p:cNvSpPr/>
          <p:nvPr userDrawn="1"/>
        </p:nvSpPr>
        <p:spPr>
          <a:xfrm>
            <a:off x="0" y="0"/>
            <a:ext cx="12192000" cy="6858000"/>
          </a:xfrm>
          <a:prstGeom prst="rect">
            <a:avLst/>
          </a:prstGeom>
          <a:gradFill flip="none" rotWithShape="1">
            <a:gsLst>
              <a:gs pos="0">
                <a:srgbClr val="11182F"/>
              </a:gs>
              <a:gs pos="100000">
                <a:srgbClr val="202C5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Subtitle 2">
            <a:extLst>
              <a:ext uri="{FF2B5EF4-FFF2-40B4-BE49-F238E27FC236}">
                <a16:creationId xmlns:a16="http://schemas.microsoft.com/office/drawing/2014/main" id="{C0DAF461-EA41-4196-8A19-3932E04D5E79}"/>
              </a:ext>
            </a:extLst>
          </p:cNvPr>
          <p:cNvSpPr>
            <a:spLocks noGrp="1"/>
          </p:cNvSpPr>
          <p:nvPr>
            <p:ph type="subTitle" idx="1" hasCustomPrompt="1"/>
          </p:nvPr>
        </p:nvSpPr>
        <p:spPr>
          <a:xfrm>
            <a:off x="5672464" y="3711622"/>
            <a:ext cx="3684722" cy="461665"/>
          </a:xfrm>
          <a:prstGeom prst="rect">
            <a:avLst/>
          </a:prstGeom>
        </p:spPr>
        <p:txBody>
          <a:bodyPr/>
          <a:lstStyle>
            <a:lvl1pPr marL="0" indent="0" algn="l">
              <a:buNone/>
              <a:defRPr sz="24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Subline is possible</a:t>
            </a:r>
          </a:p>
        </p:txBody>
      </p:sp>
      <p:grpSp>
        <p:nvGrpSpPr>
          <p:cNvPr id="2" name="Gruppieren 1">
            <a:extLst>
              <a:ext uri="{FF2B5EF4-FFF2-40B4-BE49-F238E27FC236}">
                <a16:creationId xmlns:a16="http://schemas.microsoft.com/office/drawing/2014/main" id="{8BEBFF16-F569-4DC4-BA1F-3CE692F59EC5}"/>
              </a:ext>
            </a:extLst>
          </p:cNvPr>
          <p:cNvGrpSpPr/>
          <p:nvPr userDrawn="1"/>
        </p:nvGrpSpPr>
        <p:grpSpPr>
          <a:xfrm>
            <a:off x="11145400" y="-2719"/>
            <a:ext cx="1046602" cy="6302240"/>
            <a:chOff x="11145400" y="-301658"/>
            <a:chExt cx="1046602" cy="6302240"/>
          </a:xfrm>
        </p:grpSpPr>
        <p:pic>
          <p:nvPicPr>
            <p:cNvPr id="13" name="Picture 12">
              <a:extLst>
                <a:ext uri="{FF2B5EF4-FFF2-40B4-BE49-F238E27FC236}">
                  <a16:creationId xmlns:a16="http://schemas.microsoft.com/office/drawing/2014/main" id="{6FDEBBB6-FC95-4C68-B21C-A6A49F5888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15608" b="18218"/>
            <a:stretch/>
          </p:blipFill>
          <p:spPr>
            <a:xfrm rot="16200000">
              <a:off x="8536198" y="2316337"/>
              <a:ext cx="6273800" cy="1037809"/>
            </a:xfrm>
            <a:prstGeom prst="rect">
              <a:avLst/>
            </a:prstGeom>
          </p:spPr>
        </p:pic>
        <p:sp>
          <p:nvSpPr>
            <p:cNvPr id="17" name="Rectangle 16">
              <a:extLst>
                <a:ext uri="{FF2B5EF4-FFF2-40B4-BE49-F238E27FC236}">
                  <a16:creationId xmlns:a16="http://schemas.microsoft.com/office/drawing/2014/main" id="{6A534C81-E21A-4BCD-8EE1-0E6D7CD5D066}"/>
                </a:ext>
              </a:extLst>
            </p:cNvPr>
            <p:cNvSpPr/>
            <p:nvPr userDrawn="1"/>
          </p:nvSpPr>
          <p:spPr>
            <a:xfrm>
              <a:off x="11145400" y="5920362"/>
              <a:ext cx="1037809" cy="80220"/>
            </a:xfrm>
            <a:prstGeom prst="rect">
              <a:avLst/>
            </a:prstGeom>
            <a:solidFill>
              <a:srgbClr val="F84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grpSp>
      <p:sp>
        <p:nvSpPr>
          <p:cNvPr id="19" name="Text Placeholder 18">
            <a:extLst>
              <a:ext uri="{FF2B5EF4-FFF2-40B4-BE49-F238E27FC236}">
                <a16:creationId xmlns:a16="http://schemas.microsoft.com/office/drawing/2014/main" id="{96DEA7CD-F7B8-46B6-9FB3-AF905877EFA1}"/>
              </a:ext>
            </a:extLst>
          </p:cNvPr>
          <p:cNvSpPr>
            <a:spLocks noGrp="1"/>
          </p:cNvSpPr>
          <p:nvPr>
            <p:ph type="body" sz="quarter" idx="13" hasCustomPrompt="1"/>
          </p:nvPr>
        </p:nvSpPr>
        <p:spPr>
          <a:xfrm>
            <a:off x="5638800" y="3041871"/>
            <a:ext cx="5414749" cy="749300"/>
          </a:xfrm>
          <a:prstGeom prst="rect">
            <a:avLst/>
          </a:prstGeom>
        </p:spPr>
        <p:txBody>
          <a:bodyPr/>
          <a:lstStyle>
            <a:lvl1pPr marL="0" indent="0">
              <a:spcBef>
                <a:spcPts val="0"/>
              </a:spcBef>
              <a:buNone/>
              <a:defRPr sz="4400" b="0">
                <a:solidFill>
                  <a:schemeClr val="bg1"/>
                </a:solidFill>
                <a:latin typeface="+mn-lt"/>
              </a:defRPr>
            </a:lvl1pPr>
          </a:lstStyle>
          <a:p>
            <a:pPr lvl="0"/>
            <a:r>
              <a:rPr lang="en-US"/>
              <a:t>HEADLINE OF PPT</a:t>
            </a:r>
          </a:p>
        </p:txBody>
      </p:sp>
      <p:sp>
        <p:nvSpPr>
          <p:cNvPr id="4" name="Picture Placeholder 3">
            <a:extLst>
              <a:ext uri="{FF2B5EF4-FFF2-40B4-BE49-F238E27FC236}">
                <a16:creationId xmlns:a16="http://schemas.microsoft.com/office/drawing/2014/main" id="{1ED5CA7A-7E47-4D21-AAE2-70156F1589BE}"/>
              </a:ext>
            </a:extLst>
          </p:cNvPr>
          <p:cNvSpPr>
            <a:spLocks noGrp="1"/>
          </p:cNvSpPr>
          <p:nvPr>
            <p:ph type="pic" sz="quarter" idx="14"/>
          </p:nvPr>
        </p:nvSpPr>
        <p:spPr>
          <a:xfrm>
            <a:off x="668338" y="1128415"/>
            <a:ext cx="4552950" cy="4552950"/>
          </a:xfrm>
          <a:prstGeom prst="ellipse">
            <a:avLst/>
          </a:prstGeom>
        </p:spPr>
        <p:txBody>
          <a:bodyPr anchor="ctr"/>
          <a:lstStyle>
            <a:lvl1pPr marL="0" indent="0" algn="ctr">
              <a:buNone/>
              <a:defRPr/>
            </a:lvl1pPr>
          </a:lstStyle>
          <a:p>
            <a:endParaRPr lang="en-US"/>
          </a:p>
        </p:txBody>
      </p:sp>
      <p:sp>
        <p:nvSpPr>
          <p:cNvPr id="6" name="Picture Placeholder 5">
            <a:extLst>
              <a:ext uri="{FF2B5EF4-FFF2-40B4-BE49-F238E27FC236}">
                <a16:creationId xmlns:a16="http://schemas.microsoft.com/office/drawing/2014/main" id="{BC00C1E8-168B-42FB-81E1-339A91B9338F}"/>
              </a:ext>
            </a:extLst>
          </p:cNvPr>
          <p:cNvSpPr>
            <a:spLocks noGrp="1"/>
          </p:cNvSpPr>
          <p:nvPr>
            <p:ph type="pic" sz="quarter" idx="15"/>
          </p:nvPr>
        </p:nvSpPr>
        <p:spPr>
          <a:xfrm>
            <a:off x="7734376" y="4343897"/>
            <a:ext cx="2341115" cy="1161635"/>
          </a:xfrm>
          <a:prstGeom prst="rect">
            <a:avLst/>
          </a:prstGeom>
        </p:spPr>
        <p:txBody>
          <a:bodyPr/>
          <a:lstStyle/>
          <a:p>
            <a:endParaRPr lang="en-US"/>
          </a:p>
        </p:txBody>
      </p:sp>
      <p:pic>
        <p:nvPicPr>
          <p:cNvPr id="20" name="Picture 19">
            <a:extLst>
              <a:ext uri="{FF2B5EF4-FFF2-40B4-BE49-F238E27FC236}">
                <a16:creationId xmlns:a16="http://schemas.microsoft.com/office/drawing/2014/main" id="{AA8F487C-99BF-4AF7-A643-C52F33FD13EF}"/>
              </a:ext>
            </a:extLst>
          </p:cNvPr>
          <p:cNvPicPr>
            <a:picLocks noChangeAspect="1"/>
          </p:cNvPicPr>
          <p:nvPr userDrawn="1"/>
        </p:nvPicPr>
        <p:blipFill>
          <a:blip r:embed="rId3"/>
          <a:stretch>
            <a:fillRect/>
          </a:stretch>
        </p:blipFill>
        <p:spPr>
          <a:xfrm>
            <a:off x="393541" y="6493742"/>
            <a:ext cx="965516" cy="222186"/>
          </a:xfrm>
          <a:prstGeom prst="rect">
            <a:avLst/>
          </a:prstGeom>
        </p:spPr>
      </p:pic>
      <p:sp>
        <p:nvSpPr>
          <p:cNvPr id="21" name="Rectangle 20">
            <a:extLst>
              <a:ext uri="{FF2B5EF4-FFF2-40B4-BE49-F238E27FC236}">
                <a16:creationId xmlns:a16="http://schemas.microsoft.com/office/drawing/2014/main" id="{41FCA12E-F72C-4860-834B-28291B359ED9}"/>
              </a:ext>
            </a:extLst>
          </p:cNvPr>
          <p:cNvSpPr/>
          <p:nvPr userDrawn="1"/>
        </p:nvSpPr>
        <p:spPr>
          <a:xfrm>
            <a:off x="1456574" y="6433279"/>
            <a:ext cx="2263761" cy="261610"/>
          </a:xfrm>
          <a:prstGeom prst="rect">
            <a:avLst/>
          </a:prstGeom>
        </p:spPr>
        <p:txBody>
          <a:bodyPr wrap="none">
            <a:spAutoFit/>
          </a:bodyPr>
          <a:lstStyle/>
          <a:p>
            <a:r>
              <a:rPr lang="en-US" sz="1100">
                <a:solidFill>
                  <a:schemeClr val="bg1"/>
                </a:solidFill>
                <a:latin typeface="Calibri Light" panose="020F0302020204030204" pitchFamily="34" charset="0"/>
                <a:cs typeface="Calibri Light" panose="020F0302020204030204" pitchFamily="34" charset="0"/>
              </a:rPr>
              <a:t>©</a:t>
            </a:r>
            <a:r>
              <a:rPr lang="vi-VN" sz="1100">
                <a:solidFill>
                  <a:schemeClr val="bg1"/>
                </a:solidFill>
                <a:latin typeface="Calibri Light" panose="020F0302020204030204" pitchFamily="34" charset="0"/>
                <a:cs typeface="Calibri Light" panose="020F0302020204030204" pitchFamily="34" charset="0"/>
              </a:rPr>
              <a:t> 20</a:t>
            </a:r>
            <a:r>
              <a:rPr lang="en-IN" sz="1100">
                <a:solidFill>
                  <a:schemeClr val="bg1"/>
                </a:solidFill>
                <a:latin typeface="Calibri Light" panose="020F0302020204030204" pitchFamily="34" charset="0"/>
                <a:cs typeface="Calibri Light" panose="020F0302020204030204" pitchFamily="34" charset="0"/>
              </a:rPr>
              <a:t>20</a:t>
            </a:r>
            <a:r>
              <a:rPr lang="vi-VN" sz="1100">
                <a:solidFill>
                  <a:schemeClr val="bg1"/>
                </a:solidFill>
                <a:latin typeface="Calibri Light" panose="020F0302020204030204" pitchFamily="34" charset="0"/>
                <a:cs typeface="Calibri Light" panose="020F0302020204030204" pitchFamily="34" charset="0"/>
              </a:rPr>
              <a:t> Nagarro – All rights reserved</a:t>
            </a:r>
            <a:endParaRPr lang="en-US" sz="1100">
              <a:solidFill>
                <a:schemeClr val="bg1"/>
              </a:solidFill>
            </a:endParaRPr>
          </a:p>
        </p:txBody>
      </p:sp>
    </p:spTree>
    <p:extLst>
      <p:ext uri="{BB962C8B-B14F-4D97-AF65-F5344CB8AC3E}">
        <p14:creationId xmlns:p14="http://schemas.microsoft.com/office/powerpoint/2010/main" val="40603928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8027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0933702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tart mo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AB2C6CD-9571-4B9C-8036-BB0F14D8738A}"/>
              </a:ext>
            </a:extLst>
          </p:cNvPr>
          <p:cNvSpPr/>
          <p:nvPr userDrawn="1"/>
        </p:nvSpPr>
        <p:spPr>
          <a:xfrm>
            <a:off x="-100584" y="-91440"/>
            <a:ext cx="12292584" cy="6953381"/>
          </a:xfrm>
          <a:prstGeom prst="rect">
            <a:avLst/>
          </a:prstGeom>
          <a:gradFill flip="none" rotWithShape="1">
            <a:gsLst>
              <a:gs pos="0">
                <a:srgbClr val="11182F"/>
              </a:gs>
              <a:gs pos="100000">
                <a:srgbClr val="202C5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7" name="Picture 6">
            <a:extLst>
              <a:ext uri="{FF2B5EF4-FFF2-40B4-BE49-F238E27FC236}">
                <a16:creationId xmlns:a16="http://schemas.microsoft.com/office/drawing/2014/main" id="{ED47BD5E-4630-4771-A701-780D611E0578}"/>
              </a:ext>
            </a:extLst>
          </p:cNvPr>
          <p:cNvPicPr>
            <a:picLocks noChangeAspect="1"/>
          </p:cNvPicPr>
          <p:nvPr userDrawn="1"/>
        </p:nvPicPr>
        <p:blipFill>
          <a:blip r:embed="rId2"/>
          <a:stretch>
            <a:fillRect/>
          </a:stretch>
        </p:blipFill>
        <p:spPr>
          <a:xfrm>
            <a:off x="564108" y="-91440"/>
            <a:ext cx="3157795" cy="6957986"/>
          </a:xfrm>
          <a:prstGeom prst="rect">
            <a:avLst/>
          </a:prstGeom>
        </p:spPr>
      </p:pic>
      <p:sp>
        <p:nvSpPr>
          <p:cNvPr id="9" name="Title 1">
            <a:extLst>
              <a:ext uri="{FF2B5EF4-FFF2-40B4-BE49-F238E27FC236}">
                <a16:creationId xmlns:a16="http://schemas.microsoft.com/office/drawing/2014/main" id="{0B4D8F89-9CBE-48B1-9F89-6AD2F9E0DE0C}"/>
              </a:ext>
            </a:extLst>
          </p:cNvPr>
          <p:cNvSpPr txBox="1">
            <a:spLocks/>
          </p:cNvSpPr>
          <p:nvPr userDrawn="1"/>
        </p:nvSpPr>
        <p:spPr>
          <a:xfrm>
            <a:off x="8032803" y="3381663"/>
            <a:ext cx="3567542" cy="830997"/>
          </a:xfrm>
          <a:prstGeom prst="rect">
            <a:avLst/>
          </a:prstGeom>
          <a:ln w="12700">
            <a:miter lim="400000"/>
          </a:ln>
          <a:extLst>
            <a:ext uri="{C572A759-6A51-4108-AA02-DFA0A04FC94B}">
              <ma14:wrappingTextBoxFlag xmlns:ma14="http://schemas.microsoft.com/office/mac/drawingml/2011/main" xmlns="" val="1"/>
            </a:ext>
          </a:extLst>
        </p:spPr>
        <p:txBody>
          <a:bodyPr wrap="square" lIns="91440" rIns="91440" anchor="ctr">
            <a:spAutoFit/>
          </a:bodyPr>
          <a:lstStyle>
            <a:lvl1pPr marL="0" marR="0" indent="0" algn="l" defTabSz="914400" rtl="0" latinLnBrk="0">
              <a:lnSpc>
                <a:spcPts val="3600"/>
              </a:lnSpc>
              <a:spcBef>
                <a:spcPts val="0"/>
              </a:spcBef>
              <a:spcAft>
                <a:spcPts val="0"/>
              </a:spcAft>
              <a:buClrTx/>
              <a:buSzTx/>
              <a:buFontTx/>
              <a:buNone/>
              <a:tabLst/>
              <a:defRPr sz="4000" b="0" i="0" u="none" strike="noStrike" cap="none" spc="0" baseline="0">
                <a:ln>
                  <a:noFill/>
                </a:ln>
                <a:solidFill>
                  <a:schemeClr val="accent2"/>
                </a:solidFill>
                <a:uFillTx/>
                <a:latin typeface="+mj-lt"/>
                <a:ea typeface="Calibri Light"/>
                <a:cs typeface="Arial" panose="020B0604020202020204" pitchFamily="34" charset="0"/>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pPr hangingPunct="1">
              <a:lnSpc>
                <a:spcPct val="100000"/>
              </a:lnSpc>
            </a:pPr>
            <a:r>
              <a:rPr lang="en-US" sz="2400">
                <a:solidFill>
                  <a:schemeClr val="bg1"/>
                </a:solidFill>
              </a:rPr>
              <a:t>THINKING</a:t>
            </a:r>
            <a:br>
              <a:rPr lang="en-US" sz="2400">
                <a:solidFill>
                  <a:schemeClr val="bg1"/>
                </a:solidFill>
              </a:rPr>
            </a:br>
            <a:r>
              <a:rPr lang="en-US" sz="2400">
                <a:solidFill>
                  <a:schemeClr val="bg1"/>
                </a:solidFill>
              </a:rPr>
              <a:t>BREAKTHROUGHS</a:t>
            </a:r>
          </a:p>
        </p:txBody>
      </p:sp>
      <p:pic>
        <p:nvPicPr>
          <p:cNvPr id="10" name="Picture 9">
            <a:extLst>
              <a:ext uri="{FF2B5EF4-FFF2-40B4-BE49-F238E27FC236}">
                <a16:creationId xmlns:a16="http://schemas.microsoft.com/office/drawing/2014/main" id="{EAF155FD-52B4-4B5D-A5C6-C1E203150771}"/>
              </a:ext>
            </a:extLst>
          </p:cNvPr>
          <p:cNvPicPr>
            <a:picLocks noChangeAspect="1"/>
          </p:cNvPicPr>
          <p:nvPr userDrawn="1"/>
        </p:nvPicPr>
        <p:blipFill>
          <a:blip r:embed="rId3"/>
          <a:stretch>
            <a:fillRect/>
          </a:stretch>
        </p:blipFill>
        <p:spPr>
          <a:xfrm>
            <a:off x="8114319" y="2672863"/>
            <a:ext cx="2392489" cy="550564"/>
          </a:xfrm>
          <a:prstGeom prst="rect">
            <a:avLst/>
          </a:prstGeom>
        </p:spPr>
      </p:pic>
      <p:sp>
        <p:nvSpPr>
          <p:cNvPr id="8" name="Rectangle 17">
            <a:extLst>
              <a:ext uri="{FF2B5EF4-FFF2-40B4-BE49-F238E27FC236}">
                <a16:creationId xmlns:a16="http://schemas.microsoft.com/office/drawing/2014/main" id="{CAED7E94-CAC7-4889-B14A-3D16F974D5C1}"/>
              </a:ext>
            </a:extLst>
          </p:cNvPr>
          <p:cNvSpPr/>
          <p:nvPr userDrawn="1"/>
        </p:nvSpPr>
        <p:spPr>
          <a:xfrm>
            <a:off x="8120726" y="4224092"/>
            <a:ext cx="1188000" cy="527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22216541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E6B83B2-6AD3-4598-8515-2B4B98B3AD39}"/>
              </a:ext>
            </a:extLst>
          </p:cNvPr>
          <p:cNvSpPr/>
          <p:nvPr userDrawn="1"/>
        </p:nvSpPr>
        <p:spPr>
          <a:xfrm>
            <a:off x="0" y="0"/>
            <a:ext cx="12192000" cy="6858000"/>
          </a:xfrm>
          <a:prstGeom prst="rect">
            <a:avLst/>
          </a:prstGeom>
          <a:gradFill flip="none" rotWithShape="1">
            <a:gsLst>
              <a:gs pos="0">
                <a:srgbClr val="11182F"/>
              </a:gs>
              <a:gs pos="100000">
                <a:srgbClr val="202C5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Subtitle 2">
            <a:extLst>
              <a:ext uri="{FF2B5EF4-FFF2-40B4-BE49-F238E27FC236}">
                <a16:creationId xmlns:a16="http://schemas.microsoft.com/office/drawing/2014/main" id="{C0DAF461-EA41-4196-8A19-3932E04D5E79}"/>
              </a:ext>
            </a:extLst>
          </p:cNvPr>
          <p:cNvSpPr>
            <a:spLocks noGrp="1"/>
          </p:cNvSpPr>
          <p:nvPr>
            <p:ph type="subTitle" idx="1" hasCustomPrompt="1"/>
          </p:nvPr>
        </p:nvSpPr>
        <p:spPr>
          <a:xfrm>
            <a:off x="5672464" y="3711622"/>
            <a:ext cx="3684722" cy="461665"/>
          </a:xfrm>
          <a:prstGeom prst="rect">
            <a:avLst/>
          </a:prstGeom>
        </p:spPr>
        <p:txBody>
          <a:bodyPr/>
          <a:lstStyle>
            <a:lvl1pPr marL="0" indent="0" algn="l">
              <a:buNone/>
              <a:defRPr sz="24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Subline is possible</a:t>
            </a:r>
          </a:p>
        </p:txBody>
      </p:sp>
      <p:grpSp>
        <p:nvGrpSpPr>
          <p:cNvPr id="2" name="Gruppieren 1">
            <a:extLst>
              <a:ext uri="{FF2B5EF4-FFF2-40B4-BE49-F238E27FC236}">
                <a16:creationId xmlns:a16="http://schemas.microsoft.com/office/drawing/2014/main" id="{8BEBFF16-F569-4DC4-BA1F-3CE692F59EC5}"/>
              </a:ext>
            </a:extLst>
          </p:cNvPr>
          <p:cNvGrpSpPr/>
          <p:nvPr userDrawn="1"/>
        </p:nvGrpSpPr>
        <p:grpSpPr>
          <a:xfrm>
            <a:off x="11145400" y="-2719"/>
            <a:ext cx="1046602" cy="6302240"/>
            <a:chOff x="11145400" y="-301658"/>
            <a:chExt cx="1046602" cy="6302240"/>
          </a:xfrm>
        </p:grpSpPr>
        <p:pic>
          <p:nvPicPr>
            <p:cNvPr id="13" name="Picture 12">
              <a:extLst>
                <a:ext uri="{FF2B5EF4-FFF2-40B4-BE49-F238E27FC236}">
                  <a16:creationId xmlns:a16="http://schemas.microsoft.com/office/drawing/2014/main" id="{6FDEBBB6-FC95-4C68-B21C-A6A49F5888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15608" b="18218"/>
            <a:stretch/>
          </p:blipFill>
          <p:spPr>
            <a:xfrm rot="16200000">
              <a:off x="8536198" y="2316337"/>
              <a:ext cx="6273800" cy="1037809"/>
            </a:xfrm>
            <a:prstGeom prst="rect">
              <a:avLst/>
            </a:prstGeom>
          </p:spPr>
        </p:pic>
        <p:sp>
          <p:nvSpPr>
            <p:cNvPr id="17" name="Rectangle 16">
              <a:extLst>
                <a:ext uri="{FF2B5EF4-FFF2-40B4-BE49-F238E27FC236}">
                  <a16:creationId xmlns:a16="http://schemas.microsoft.com/office/drawing/2014/main" id="{6A534C81-E21A-4BCD-8EE1-0E6D7CD5D066}"/>
                </a:ext>
              </a:extLst>
            </p:cNvPr>
            <p:cNvSpPr/>
            <p:nvPr userDrawn="1"/>
          </p:nvSpPr>
          <p:spPr>
            <a:xfrm>
              <a:off x="11145400" y="5920362"/>
              <a:ext cx="1037809" cy="80220"/>
            </a:xfrm>
            <a:prstGeom prst="rect">
              <a:avLst/>
            </a:prstGeom>
            <a:solidFill>
              <a:srgbClr val="F84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grpSp>
      <p:sp>
        <p:nvSpPr>
          <p:cNvPr id="19" name="Text Placeholder 18">
            <a:extLst>
              <a:ext uri="{FF2B5EF4-FFF2-40B4-BE49-F238E27FC236}">
                <a16:creationId xmlns:a16="http://schemas.microsoft.com/office/drawing/2014/main" id="{96DEA7CD-F7B8-46B6-9FB3-AF905877EFA1}"/>
              </a:ext>
            </a:extLst>
          </p:cNvPr>
          <p:cNvSpPr>
            <a:spLocks noGrp="1"/>
          </p:cNvSpPr>
          <p:nvPr>
            <p:ph type="body" sz="quarter" idx="13" hasCustomPrompt="1"/>
          </p:nvPr>
        </p:nvSpPr>
        <p:spPr>
          <a:xfrm>
            <a:off x="5638800" y="3041871"/>
            <a:ext cx="5414749" cy="749300"/>
          </a:xfrm>
          <a:prstGeom prst="rect">
            <a:avLst/>
          </a:prstGeom>
        </p:spPr>
        <p:txBody>
          <a:bodyPr/>
          <a:lstStyle>
            <a:lvl1pPr marL="0" indent="0">
              <a:spcBef>
                <a:spcPts val="0"/>
              </a:spcBef>
              <a:buNone/>
              <a:defRPr sz="4400" b="0">
                <a:solidFill>
                  <a:schemeClr val="bg1"/>
                </a:solidFill>
                <a:latin typeface="+mn-lt"/>
              </a:defRPr>
            </a:lvl1pPr>
          </a:lstStyle>
          <a:p>
            <a:pPr lvl="0"/>
            <a:r>
              <a:rPr lang="en-US"/>
              <a:t>HEADLINE OF PPT</a:t>
            </a:r>
          </a:p>
        </p:txBody>
      </p:sp>
      <p:sp>
        <p:nvSpPr>
          <p:cNvPr id="4" name="Picture Placeholder 3">
            <a:extLst>
              <a:ext uri="{FF2B5EF4-FFF2-40B4-BE49-F238E27FC236}">
                <a16:creationId xmlns:a16="http://schemas.microsoft.com/office/drawing/2014/main" id="{1ED5CA7A-7E47-4D21-AAE2-70156F1589BE}"/>
              </a:ext>
            </a:extLst>
          </p:cNvPr>
          <p:cNvSpPr>
            <a:spLocks noGrp="1"/>
          </p:cNvSpPr>
          <p:nvPr>
            <p:ph type="pic" sz="quarter" idx="14"/>
          </p:nvPr>
        </p:nvSpPr>
        <p:spPr>
          <a:xfrm>
            <a:off x="668338" y="1128415"/>
            <a:ext cx="4552950" cy="4552950"/>
          </a:xfrm>
          <a:prstGeom prst="ellipse">
            <a:avLst/>
          </a:prstGeom>
        </p:spPr>
        <p:txBody>
          <a:bodyPr anchor="ctr"/>
          <a:lstStyle>
            <a:lvl1pPr marL="0" indent="0" algn="ctr">
              <a:buNone/>
              <a:defRPr/>
            </a:lvl1pPr>
          </a:lstStyle>
          <a:p>
            <a:endParaRPr lang="en-US"/>
          </a:p>
        </p:txBody>
      </p:sp>
      <p:sp>
        <p:nvSpPr>
          <p:cNvPr id="6" name="Picture Placeholder 5">
            <a:extLst>
              <a:ext uri="{FF2B5EF4-FFF2-40B4-BE49-F238E27FC236}">
                <a16:creationId xmlns:a16="http://schemas.microsoft.com/office/drawing/2014/main" id="{BC00C1E8-168B-42FB-81E1-339A91B9338F}"/>
              </a:ext>
            </a:extLst>
          </p:cNvPr>
          <p:cNvSpPr>
            <a:spLocks noGrp="1"/>
          </p:cNvSpPr>
          <p:nvPr>
            <p:ph type="pic" sz="quarter" idx="15"/>
          </p:nvPr>
        </p:nvSpPr>
        <p:spPr>
          <a:xfrm>
            <a:off x="7734376" y="4343897"/>
            <a:ext cx="2341115" cy="1161635"/>
          </a:xfrm>
          <a:prstGeom prst="rect">
            <a:avLst/>
          </a:prstGeom>
        </p:spPr>
        <p:txBody>
          <a:bodyPr/>
          <a:lstStyle/>
          <a:p>
            <a:endParaRPr lang="en-US"/>
          </a:p>
        </p:txBody>
      </p:sp>
      <p:pic>
        <p:nvPicPr>
          <p:cNvPr id="20" name="Picture 19">
            <a:extLst>
              <a:ext uri="{FF2B5EF4-FFF2-40B4-BE49-F238E27FC236}">
                <a16:creationId xmlns:a16="http://schemas.microsoft.com/office/drawing/2014/main" id="{AA8F487C-99BF-4AF7-A643-C52F33FD13EF}"/>
              </a:ext>
            </a:extLst>
          </p:cNvPr>
          <p:cNvPicPr>
            <a:picLocks noChangeAspect="1"/>
          </p:cNvPicPr>
          <p:nvPr userDrawn="1"/>
        </p:nvPicPr>
        <p:blipFill>
          <a:blip r:embed="rId3"/>
          <a:stretch>
            <a:fillRect/>
          </a:stretch>
        </p:blipFill>
        <p:spPr>
          <a:xfrm>
            <a:off x="393541" y="6493742"/>
            <a:ext cx="965516" cy="222186"/>
          </a:xfrm>
          <a:prstGeom prst="rect">
            <a:avLst/>
          </a:prstGeom>
        </p:spPr>
      </p:pic>
      <p:sp>
        <p:nvSpPr>
          <p:cNvPr id="21" name="Rectangle 20">
            <a:extLst>
              <a:ext uri="{FF2B5EF4-FFF2-40B4-BE49-F238E27FC236}">
                <a16:creationId xmlns:a16="http://schemas.microsoft.com/office/drawing/2014/main" id="{41FCA12E-F72C-4860-834B-28291B359ED9}"/>
              </a:ext>
            </a:extLst>
          </p:cNvPr>
          <p:cNvSpPr/>
          <p:nvPr userDrawn="1"/>
        </p:nvSpPr>
        <p:spPr>
          <a:xfrm>
            <a:off x="1456574" y="6433279"/>
            <a:ext cx="2263761" cy="261610"/>
          </a:xfrm>
          <a:prstGeom prst="rect">
            <a:avLst/>
          </a:prstGeom>
        </p:spPr>
        <p:txBody>
          <a:bodyPr wrap="none">
            <a:spAutoFit/>
          </a:bodyPr>
          <a:lstStyle/>
          <a:p>
            <a:r>
              <a:rPr lang="en-US" sz="1100">
                <a:solidFill>
                  <a:schemeClr val="bg1"/>
                </a:solidFill>
                <a:latin typeface="Calibri Light" panose="020F0302020204030204" pitchFamily="34" charset="0"/>
                <a:cs typeface="Calibri Light" panose="020F0302020204030204" pitchFamily="34" charset="0"/>
              </a:rPr>
              <a:t>©</a:t>
            </a:r>
            <a:r>
              <a:rPr lang="vi-VN" sz="1100">
                <a:solidFill>
                  <a:schemeClr val="bg1"/>
                </a:solidFill>
                <a:latin typeface="Calibri Light" panose="020F0302020204030204" pitchFamily="34" charset="0"/>
                <a:cs typeface="Calibri Light" panose="020F0302020204030204" pitchFamily="34" charset="0"/>
              </a:rPr>
              <a:t> 20</a:t>
            </a:r>
            <a:r>
              <a:rPr lang="en-US" sz="1100">
                <a:solidFill>
                  <a:schemeClr val="bg1"/>
                </a:solidFill>
                <a:latin typeface="Calibri Light" panose="020F0302020204030204" pitchFamily="34" charset="0"/>
                <a:cs typeface="Calibri Light" panose="020F0302020204030204" pitchFamily="34" charset="0"/>
              </a:rPr>
              <a:t>20</a:t>
            </a:r>
            <a:r>
              <a:rPr lang="vi-VN" sz="1100">
                <a:solidFill>
                  <a:schemeClr val="bg1"/>
                </a:solidFill>
                <a:latin typeface="Calibri Light" panose="020F0302020204030204" pitchFamily="34" charset="0"/>
                <a:cs typeface="Calibri Light" panose="020F0302020204030204" pitchFamily="34" charset="0"/>
              </a:rPr>
              <a:t> Nagarro – All rights reserved</a:t>
            </a:r>
            <a:endParaRPr lang="en-US" sz="1100">
              <a:solidFill>
                <a:schemeClr val="bg1"/>
              </a:solidFill>
            </a:endParaRPr>
          </a:p>
        </p:txBody>
      </p:sp>
    </p:spTree>
    <p:extLst>
      <p:ext uri="{BB962C8B-B14F-4D97-AF65-F5344CB8AC3E}">
        <p14:creationId xmlns:p14="http://schemas.microsoft.com/office/powerpoint/2010/main" val="40603928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E6B83B2-6AD3-4598-8515-2B4B98B3AD39}"/>
              </a:ext>
            </a:extLst>
          </p:cNvPr>
          <p:cNvSpPr/>
          <p:nvPr userDrawn="1"/>
        </p:nvSpPr>
        <p:spPr>
          <a:xfrm>
            <a:off x="0" y="1"/>
            <a:ext cx="12192000" cy="6858000"/>
          </a:xfrm>
          <a:prstGeom prst="rect">
            <a:avLst/>
          </a:prstGeom>
          <a:gradFill flip="none" rotWithShape="1">
            <a:gsLst>
              <a:gs pos="0">
                <a:srgbClr val="11182F"/>
              </a:gs>
              <a:gs pos="100000">
                <a:srgbClr val="202C5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Subtitle 2">
            <a:extLst>
              <a:ext uri="{FF2B5EF4-FFF2-40B4-BE49-F238E27FC236}">
                <a16:creationId xmlns:a16="http://schemas.microsoft.com/office/drawing/2014/main" id="{C0DAF461-EA41-4196-8A19-3932E04D5E79}"/>
              </a:ext>
            </a:extLst>
          </p:cNvPr>
          <p:cNvSpPr>
            <a:spLocks noGrp="1"/>
          </p:cNvSpPr>
          <p:nvPr>
            <p:ph type="subTitle" idx="1" hasCustomPrompt="1"/>
          </p:nvPr>
        </p:nvSpPr>
        <p:spPr>
          <a:xfrm>
            <a:off x="890273" y="3711622"/>
            <a:ext cx="3684722" cy="461665"/>
          </a:xfrm>
          <a:prstGeom prst="rect">
            <a:avLst/>
          </a:prstGeom>
        </p:spPr>
        <p:txBody>
          <a:bodyPr/>
          <a:lstStyle>
            <a:lvl1pPr marL="0" indent="0" algn="l">
              <a:buNone/>
              <a:defRPr sz="24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Subline is possible</a:t>
            </a:r>
          </a:p>
        </p:txBody>
      </p:sp>
      <p:grpSp>
        <p:nvGrpSpPr>
          <p:cNvPr id="2" name="Gruppieren 1">
            <a:extLst>
              <a:ext uri="{FF2B5EF4-FFF2-40B4-BE49-F238E27FC236}">
                <a16:creationId xmlns:a16="http://schemas.microsoft.com/office/drawing/2014/main" id="{8BEBFF16-F569-4DC4-BA1F-3CE692F59EC5}"/>
              </a:ext>
            </a:extLst>
          </p:cNvPr>
          <p:cNvGrpSpPr/>
          <p:nvPr userDrawn="1"/>
        </p:nvGrpSpPr>
        <p:grpSpPr>
          <a:xfrm>
            <a:off x="11145400" y="-2719"/>
            <a:ext cx="1046602" cy="6302240"/>
            <a:chOff x="11145400" y="-301658"/>
            <a:chExt cx="1046602" cy="6302240"/>
          </a:xfrm>
        </p:grpSpPr>
        <p:pic>
          <p:nvPicPr>
            <p:cNvPr id="13" name="Picture 12">
              <a:extLst>
                <a:ext uri="{FF2B5EF4-FFF2-40B4-BE49-F238E27FC236}">
                  <a16:creationId xmlns:a16="http://schemas.microsoft.com/office/drawing/2014/main" id="{6FDEBBB6-FC95-4C68-B21C-A6A49F5888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15608" b="18218"/>
            <a:stretch/>
          </p:blipFill>
          <p:spPr>
            <a:xfrm rot="16200000">
              <a:off x="8536198" y="2316337"/>
              <a:ext cx="6273800" cy="1037809"/>
            </a:xfrm>
            <a:prstGeom prst="rect">
              <a:avLst/>
            </a:prstGeom>
          </p:spPr>
        </p:pic>
        <p:sp>
          <p:nvSpPr>
            <p:cNvPr id="17" name="Rectangle 16">
              <a:extLst>
                <a:ext uri="{FF2B5EF4-FFF2-40B4-BE49-F238E27FC236}">
                  <a16:creationId xmlns:a16="http://schemas.microsoft.com/office/drawing/2014/main" id="{6A534C81-E21A-4BCD-8EE1-0E6D7CD5D066}"/>
                </a:ext>
              </a:extLst>
            </p:cNvPr>
            <p:cNvSpPr/>
            <p:nvPr userDrawn="1"/>
          </p:nvSpPr>
          <p:spPr>
            <a:xfrm>
              <a:off x="11145400" y="5920362"/>
              <a:ext cx="1037809" cy="80220"/>
            </a:xfrm>
            <a:prstGeom prst="rect">
              <a:avLst/>
            </a:prstGeom>
            <a:solidFill>
              <a:srgbClr val="F84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grpSp>
      <p:sp>
        <p:nvSpPr>
          <p:cNvPr id="19" name="Text Placeholder 18">
            <a:extLst>
              <a:ext uri="{FF2B5EF4-FFF2-40B4-BE49-F238E27FC236}">
                <a16:creationId xmlns:a16="http://schemas.microsoft.com/office/drawing/2014/main" id="{96DEA7CD-F7B8-46B6-9FB3-AF905877EFA1}"/>
              </a:ext>
            </a:extLst>
          </p:cNvPr>
          <p:cNvSpPr>
            <a:spLocks noGrp="1"/>
          </p:cNvSpPr>
          <p:nvPr>
            <p:ph type="body" sz="quarter" idx="13" hasCustomPrompt="1"/>
          </p:nvPr>
        </p:nvSpPr>
        <p:spPr>
          <a:xfrm>
            <a:off x="856609" y="3041871"/>
            <a:ext cx="5008163" cy="749300"/>
          </a:xfrm>
          <a:prstGeom prst="rect">
            <a:avLst/>
          </a:prstGeom>
        </p:spPr>
        <p:txBody>
          <a:bodyPr/>
          <a:lstStyle>
            <a:lvl1pPr marL="0" indent="0">
              <a:spcBef>
                <a:spcPts val="0"/>
              </a:spcBef>
              <a:buNone/>
              <a:defRPr sz="4400" b="0">
                <a:solidFill>
                  <a:schemeClr val="bg1"/>
                </a:solidFill>
                <a:latin typeface="+mn-lt"/>
              </a:defRPr>
            </a:lvl1pPr>
          </a:lstStyle>
          <a:p>
            <a:pPr lvl="0"/>
            <a:r>
              <a:rPr lang="en-US"/>
              <a:t>CHAPTER-HEADLINE</a:t>
            </a:r>
          </a:p>
        </p:txBody>
      </p:sp>
      <p:sp>
        <p:nvSpPr>
          <p:cNvPr id="4" name="Picture Placeholder 3">
            <a:extLst>
              <a:ext uri="{FF2B5EF4-FFF2-40B4-BE49-F238E27FC236}">
                <a16:creationId xmlns:a16="http://schemas.microsoft.com/office/drawing/2014/main" id="{1ED5CA7A-7E47-4D21-AAE2-70156F1589BE}"/>
              </a:ext>
            </a:extLst>
          </p:cNvPr>
          <p:cNvSpPr>
            <a:spLocks noGrp="1"/>
          </p:cNvSpPr>
          <p:nvPr>
            <p:ph type="pic" sz="quarter" idx="14"/>
          </p:nvPr>
        </p:nvSpPr>
        <p:spPr>
          <a:xfrm>
            <a:off x="6091657" y="1128415"/>
            <a:ext cx="4552950" cy="4552950"/>
          </a:xfrm>
          <a:prstGeom prst="ellipse">
            <a:avLst/>
          </a:prstGeom>
        </p:spPr>
        <p:txBody>
          <a:bodyPr anchor="ctr"/>
          <a:lstStyle>
            <a:lvl1pPr marL="0" indent="0" algn="ctr">
              <a:buNone/>
              <a:defRPr/>
            </a:lvl1pPr>
          </a:lstStyle>
          <a:p>
            <a:endParaRPr lang="en-US"/>
          </a:p>
        </p:txBody>
      </p:sp>
      <p:pic>
        <p:nvPicPr>
          <p:cNvPr id="20" name="Picture 19">
            <a:extLst>
              <a:ext uri="{FF2B5EF4-FFF2-40B4-BE49-F238E27FC236}">
                <a16:creationId xmlns:a16="http://schemas.microsoft.com/office/drawing/2014/main" id="{AA8F487C-99BF-4AF7-A643-C52F33FD13EF}"/>
              </a:ext>
            </a:extLst>
          </p:cNvPr>
          <p:cNvPicPr>
            <a:picLocks noChangeAspect="1"/>
          </p:cNvPicPr>
          <p:nvPr userDrawn="1"/>
        </p:nvPicPr>
        <p:blipFill>
          <a:blip r:embed="rId3"/>
          <a:stretch>
            <a:fillRect/>
          </a:stretch>
        </p:blipFill>
        <p:spPr>
          <a:xfrm>
            <a:off x="393541" y="6493742"/>
            <a:ext cx="965516" cy="222186"/>
          </a:xfrm>
          <a:prstGeom prst="rect">
            <a:avLst/>
          </a:prstGeom>
        </p:spPr>
      </p:pic>
      <p:sp>
        <p:nvSpPr>
          <p:cNvPr id="21" name="Rectangle 20">
            <a:extLst>
              <a:ext uri="{FF2B5EF4-FFF2-40B4-BE49-F238E27FC236}">
                <a16:creationId xmlns:a16="http://schemas.microsoft.com/office/drawing/2014/main" id="{41FCA12E-F72C-4860-834B-28291B359ED9}"/>
              </a:ext>
            </a:extLst>
          </p:cNvPr>
          <p:cNvSpPr/>
          <p:nvPr userDrawn="1"/>
        </p:nvSpPr>
        <p:spPr>
          <a:xfrm>
            <a:off x="1456574" y="6433279"/>
            <a:ext cx="2263761" cy="261610"/>
          </a:xfrm>
          <a:prstGeom prst="rect">
            <a:avLst/>
          </a:prstGeom>
        </p:spPr>
        <p:txBody>
          <a:bodyPr wrap="none">
            <a:spAutoFit/>
          </a:bodyPr>
          <a:lstStyle/>
          <a:p>
            <a:r>
              <a:rPr lang="en-US" sz="1100">
                <a:solidFill>
                  <a:schemeClr val="bg1"/>
                </a:solidFill>
                <a:latin typeface="Calibri Light" panose="020F0302020204030204" pitchFamily="34" charset="0"/>
                <a:cs typeface="Calibri Light" panose="020F0302020204030204" pitchFamily="34" charset="0"/>
              </a:rPr>
              <a:t>©</a:t>
            </a:r>
            <a:r>
              <a:rPr lang="vi-VN" sz="1100">
                <a:solidFill>
                  <a:schemeClr val="bg1"/>
                </a:solidFill>
                <a:latin typeface="Calibri Light" panose="020F0302020204030204" pitchFamily="34" charset="0"/>
                <a:cs typeface="Calibri Light" panose="020F0302020204030204" pitchFamily="34" charset="0"/>
              </a:rPr>
              <a:t> 20</a:t>
            </a:r>
            <a:r>
              <a:rPr lang="en-US" sz="1100">
                <a:solidFill>
                  <a:schemeClr val="bg1"/>
                </a:solidFill>
                <a:latin typeface="Calibri Light" panose="020F0302020204030204" pitchFamily="34" charset="0"/>
                <a:cs typeface="Calibri Light" panose="020F0302020204030204" pitchFamily="34" charset="0"/>
              </a:rPr>
              <a:t>20</a:t>
            </a:r>
            <a:r>
              <a:rPr lang="vi-VN" sz="1100">
                <a:solidFill>
                  <a:schemeClr val="bg1"/>
                </a:solidFill>
                <a:latin typeface="Calibri Light" panose="020F0302020204030204" pitchFamily="34" charset="0"/>
                <a:cs typeface="Calibri Light" panose="020F0302020204030204" pitchFamily="34" charset="0"/>
              </a:rPr>
              <a:t> Nagarro – All rights reserved</a:t>
            </a:r>
            <a:endParaRPr lang="en-US" sz="1100">
              <a:solidFill>
                <a:schemeClr val="bg1"/>
              </a:solidFill>
            </a:endParaRPr>
          </a:p>
        </p:txBody>
      </p:sp>
      <p:sp>
        <p:nvSpPr>
          <p:cNvPr id="14" name="Text Placeholder 18">
            <a:extLst>
              <a:ext uri="{FF2B5EF4-FFF2-40B4-BE49-F238E27FC236}">
                <a16:creationId xmlns:a16="http://schemas.microsoft.com/office/drawing/2014/main" id="{24CC1D8F-B052-424F-9AFB-DB4F3C6E4EA1}"/>
              </a:ext>
            </a:extLst>
          </p:cNvPr>
          <p:cNvSpPr>
            <a:spLocks noGrp="1"/>
          </p:cNvSpPr>
          <p:nvPr>
            <p:ph type="body" sz="quarter" idx="15" hasCustomPrompt="1"/>
          </p:nvPr>
        </p:nvSpPr>
        <p:spPr>
          <a:xfrm>
            <a:off x="861866" y="2069669"/>
            <a:ext cx="5008163" cy="749300"/>
          </a:xfrm>
          <a:prstGeom prst="rect">
            <a:avLst/>
          </a:prstGeom>
        </p:spPr>
        <p:txBody>
          <a:bodyPr/>
          <a:lstStyle>
            <a:lvl1pPr marL="0" indent="0">
              <a:spcBef>
                <a:spcPts val="0"/>
              </a:spcBef>
              <a:buNone/>
              <a:defRPr sz="4400" b="1">
                <a:solidFill>
                  <a:schemeClr val="bg2"/>
                </a:solidFill>
                <a:latin typeface="+mn-lt"/>
              </a:defRPr>
            </a:lvl1pPr>
          </a:lstStyle>
          <a:p>
            <a:pPr lvl="0"/>
            <a:r>
              <a:rPr lang="en-US"/>
              <a:t>##</a:t>
            </a:r>
          </a:p>
        </p:txBody>
      </p:sp>
    </p:spTree>
    <p:extLst>
      <p:ext uri="{BB962C8B-B14F-4D97-AF65-F5344CB8AC3E}">
        <p14:creationId xmlns:p14="http://schemas.microsoft.com/office/powerpoint/2010/main" val="21882382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4798F-0E76-4182-A746-F0A6E61F1D3E}"/>
              </a:ext>
            </a:extLst>
          </p:cNvPr>
          <p:cNvSpPr>
            <a:spLocks noGrp="1"/>
          </p:cNvSpPr>
          <p:nvPr>
            <p:ph type="title"/>
          </p:nvPr>
        </p:nvSpPr>
        <p:spPr/>
        <p:txBody>
          <a:bodyPr/>
          <a:lstStyle>
            <a:lvl1pPr>
              <a:defRPr b="0">
                <a:solidFill>
                  <a:schemeClr val="tx1"/>
                </a:solidFill>
                <a:latin typeface="+mn-lt"/>
              </a:defRPr>
            </a:lvl1pPr>
          </a:lstStyle>
          <a:p>
            <a:r>
              <a:rPr lang="en-US"/>
              <a:t>Click to edit Master title style</a:t>
            </a:r>
          </a:p>
        </p:txBody>
      </p:sp>
      <p:sp>
        <p:nvSpPr>
          <p:cNvPr id="8" name="Text Placeholder 7">
            <a:extLst>
              <a:ext uri="{FF2B5EF4-FFF2-40B4-BE49-F238E27FC236}">
                <a16:creationId xmlns:a16="http://schemas.microsoft.com/office/drawing/2014/main" id="{CA32FA08-068C-478F-BCEE-178529E72374}"/>
              </a:ext>
            </a:extLst>
          </p:cNvPr>
          <p:cNvSpPr>
            <a:spLocks noGrp="1"/>
          </p:cNvSpPr>
          <p:nvPr>
            <p:ph type="body" sz="quarter" idx="13" hasCustomPrompt="1"/>
          </p:nvPr>
        </p:nvSpPr>
        <p:spPr>
          <a:xfrm>
            <a:off x="1748045" y="2297289"/>
            <a:ext cx="2743952" cy="368300"/>
          </a:xfrm>
          <a:prstGeom prst="rect">
            <a:avLst/>
          </a:prstGeom>
        </p:spPr>
        <p:txBody>
          <a:bodyPr anchor="t"/>
          <a:lstStyle>
            <a:lvl1pPr marL="0" indent="0">
              <a:spcBef>
                <a:spcPts val="0"/>
              </a:spcBef>
              <a:buNone/>
              <a:defRPr sz="2800" b="0">
                <a:solidFill>
                  <a:srgbClr val="616161"/>
                </a:solidFill>
                <a:latin typeface="+mn-lt"/>
              </a:defRPr>
            </a:lvl1pPr>
          </a:lstStyle>
          <a:p>
            <a:pPr lvl="0"/>
            <a:r>
              <a:rPr lang="en-US"/>
              <a:t>HEADER</a:t>
            </a:r>
          </a:p>
        </p:txBody>
      </p:sp>
      <p:sp>
        <p:nvSpPr>
          <p:cNvPr id="9" name="Text Placeholder 7">
            <a:extLst>
              <a:ext uri="{FF2B5EF4-FFF2-40B4-BE49-F238E27FC236}">
                <a16:creationId xmlns:a16="http://schemas.microsoft.com/office/drawing/2014/main" id="{9E6A1F6C-D620-4124-B802-6CF496180152}"/>
              </a:ext>
            </a:extLst>
          </p:cNvPr>
          <p:cNvSpPr>
            <a:spLocks noGrp="1"/>
          </p:cNvSpPr>
          <p:nvPr>
            <p:ph type="body" sz="quarter" idx="14" hasCustomPrompt="1"/>
          </p:nvPr>
        </p:nvSpPr>
        <p:spPr>
          <a:xfrm>
            <a:off x="1748045" y="2667547"/>
            <a:ext cx="2743952" cy="368300"/>
          </a:xfrm>
          <a:prstGeom prst="rect">
            <a:avLst/>
          </a:prstGeom>
        </p:spPr>
        <p:txBody>
          <a:bodyPr anchor="t"/>
          <a:lstStyle>
            <a:lvl1pPr marL="0" indent="0">
              <a:spcBef>
                <a:spcPts val="0"/>
              </a:spcBef>
              <a:buNone/>
              <a:defRPr sz="1800">
                <a:solidFill>
                  <a:srgbClr val="616161"/>
                </a:solidFill>
              </a:defRPr>
            </a:lvl1pPr>
          </a:lstStyle>
          <a:p>
            <a:pPr lvl="0"/>
            <a:r>
              <a:rPr lang="en-US"/>
              <a:t>SUBHEADER</a:t>
            </a:r>
          </a:p>
        </p:txBody>
      </p:sp>
      <p:sp>
        <p:nvSpPr>
          <p:cNvPr id="29" name="Text Placeholder 7">
            <a:extLst>
              <a:ext uri="{FF2B5EF4-FFF2-40B4-BE49-F238E27FC236}">
                <a16:creationId xmlns:a16="http://schemas.microsoft.com/office/drawing/2014/main" id="{9B1CD0A7-BD46-4BFE-8A32-052003026B4A}"/>
              </a:ext>
            </a:extLst>
          </p:cNvPr>
          <p:cNvSpPr>
            <a:spLocks noGrp="1"/>
          </p:cNvSpPr>
          <p:nvPr>
            <p:ph type="body" sz="quarter" idx="19" hasCustomPrompt="1"/>
          </p:nvPr>
        </p:nvSpPr>
        <p:spPr>
          <a:xfrm>
            <a:off x="6880853" y="2297289"/>
            <a:ext cx="2743952" cy="368300"/>
          </a:xfrm>
          <a:prstGeom prst="rect">
            <a:avLst/>
          </a:prstGeom>
        </p:spPr>
        <p:txBody>
          <a:bodyPr anchor="t"/>
          <a:lstStyle>
            <a:lvl1pPr marL="0" indent="0">
              <a:spcBef>
                <a:spcPts val="0"/>
              </a:spcBef>
              <a:buNone/>
              <a:defRPr sz="2800" b="0">
                <a:solidFill>
                  <a:srgbClr val="616161"/>
                </a:solidFill>
                <a:latin typeface="+mn-lt"/>
              </a:defRPr>
            </a:lvl1pPr>
          </a:lstStyle>
          <a:p>
            <a:pPr lvl="0"/>
            <a:r>
              <a:rPr lang="en-US"/>
              <a:t>HEADER</a:t>
            </a:r>
          </a:p>
        </p:txBody>
      </p:sp>
      <p:sp>
        <p:nvSpPr>
          <p:cNvPr id="30" name="Text Placeholder 7">
            <a:extLst>
              <a:ext uri="{FF2B5EF4-FFF2-40B4-BE49-F238E27FC236}">
                <a16:creationId xmlns:a16="http://schemas.microsoft.com/office/drawing/2014/main" id="{7DE0D52A-A476-4A70-8BD3-6A8EC92763DE}"/>
              </a:ext>
            </a:extLst>
          </p:cNvPr>
          <p:cNvSpPr>
            <a:spLocks noGrp="1"/>
          </p:cNvSpPr>
          <p:nvPr>
            <p:ph type="body" sz="quarter" idx="20" hasCustomPrompt="1"/>
          </p:nvPr>
        </p:nvSpPr>
        <p:spPr>
          <a:xfrm>
            <a:off x="6880853" y="2667547"/>
            <a:ext cx="2743952" cy="368300"/>
          </a:xfrm>
          <a:prstGeom prst="rect">
            <a:avLst/>
          </a:prstGeom>
        </p:spPr>
        <p:txBody>
          <a:bodyPr anchor="t"/>
          <a:lstStyle>
            <a:lvl1pPr marL="0" indent="0">
              <a:spcBef>
                <a:spcPts val="0"/>
              </a:spcBef>
              <a:buNone/>
              <a:defRPr sz="1800">
                <a:solidFill>
                  <a:srgbClr val="616161"/>
                </a:solidFill>
              </a:defRPr>
            </a:lvl1pPr>
          </a:lstStyle>
          <a:p>
            <a:pPr lvl="0"/>
            <a:r>
              <a:rPr lang="en-US"/>
              <a:t>SUBHEADER</a:t>
            </a:r>
          </a:p>
        </p:txBody>
      </p:sp>
      <p:sp>
        <p:nvSpPr>
          <p:cNvPr id="44" name="Text Placeholder 7">
            <a:extLst>
              <a:ext uri="{FF2B5EF4-FFF2-40B4-BE49-F238E27FC236}">
                <a16:creationId xmlns:a16="http://schemas.microsoft.com/office/drawing/2014/main" id="{54241FF7-52E9-4181-8F0A-58FBBC7353A1}"/>
              </a:ext>
            </a:extLst>
          </p:cNvPr>
          <p:cNvSpPr>
            <a:spLocks noGrp="1"/>
          </p:cNvSpPr>
          <p:nvPr>
            <p:ph type="body" sz="quarter" idx="24" hasCustomPrompt="1"/>
          </p:nvPr>
        </p:nvSpPr>
        <p:spPr>
          <a:xfrm>
            <a:off x="6229948" y="2303479"/>
            <a:ext cx="633813" cy="473904"/>
          </a:xfrm>
          <a:prstGeom prst="rect">
            <a:avLst/>
          </a:prstGeom>
        </p:spPr>
        <p:txBody>
          <a:bodyPr anchor="t"/>
          <a:lstStyle>
            <a:lvl1pPr marL="0" indent="0">
              <a:spcBef>
                <a:spcPts val="0"/>
              </a:spcBef>
              <a:buNone/>
              <a:defRPr sz="2800" b="1">
                <a:solidFill>
                  <a:schemeClr val="bg2"/>
                </a:solidFill>
                <a:latin typeface="+mn-lt"/>
              </a:defRPr>
            </a:lvl1pPr>
          </a:lstStyle>
          <a:p>
            <a:pPr lvl="0"/>
            <a:r>
              <a:rPr lang="en-US" err="1"/>
              <a:t>Nr</a:t>
            </a:r>
            <a:r>
              <a:rPr lang="en-US"/>
              <a:t>.</a:t>
            </a:r>
          </a:p>
        </p:txBody>
      </p:sp>
      <p:sp>
        <p:nvSpPr>
          <p:cNvPr id="47" name="Text Placeholder 7">
            <a:extLst>
              <a:ext uri="{FF2B5EF4-FFF2-40B4-BE49-F238E27FC236}">
                <a16:creationId xmlns:a16="http://schemas.microsoft.com/office/drawing/2014/main" id="{E65E79FE-9CD6-47E6-8C43-002A8769144D}"/>
              </a:ext>
            </a:extLst>
          </p:cNvPr>
          <p:cNvSpPr>
            <a:spLocks noGrp="1"/>
          </p:cNvSpPr>
          <p:nvPr>
            <p:ph type="body" sz="quarter" idx="27" hasCustomPrompt="1"/>
          </p:nvPr>
        </p:nvSpPr>
        <p:spPr>
          <a:xfrm>
            <a:off x="1097140" y="2297909"/>
            <a:ext cx="633813" cy="479474"/>
          </a:xfrm>
          <a:prstGeom prst="rect">
            <a:avLst/>
          </a:prstGeom>
        </p:spPr>
        <p:txBody>
          <a:bodyPr anchor="t"/>
          <a:lstStyle>
            <a:lvl1pPr marL="0" indent="0">
              <a:spcBef>
                <a:spcPts val="0"/>
              </a:spcBef>
              <a:buNone/>
              <a:defRPr sz="2800" b="1">
                <a:solidFill>
                  <a:schemeClr val="bg2"/>
                </a:solidFill>
                <a:latin typeface="+mn-lt"/>
              </a:defRPr>
            </a:lvl1pPr>
          </a:lstStyle>
          <a:p>
            <a:pPr lvl="0"/>
            <a:r>
              <a:rPr lang="en-US" err="1"/>
              <a:t>Nr</a:t>
            </a:r>
            <a:r>
              <a:rPr lang="en-US"/>
              <a:t>.</a:t>
            </a:r>
          </a:p>
        </p:txBody>
      </p:sp>
      <p:sp>
        <p:nvSpPr>
          <p:cNvPr id="15" name="Text Placeholder 7">
            <a:extLst>
              <a:ext uri="{FF2B5EF4-FFF2-40B4-BE49-F238E27FC236}">
                <a16:creationId xmlns:a16="http://schemas.microsoft.com/office/drawing/2014/main" id="{880E0D14-DC25-4D2A-BAB6-1C05F627BBF7}"/>
              </a:ext>
            </a:extLst>
          </p:cNvPr>
          <p:cNvSpPr>
            <a:spLocks noGrp="1"/>
          </p:cNvSpPr>
          <p:nvPr>
            <p:ph type="body" sz="quarter" idx="28" hasCustomPrompt="1"/>
          </p:nvPr>
        </p:nvSpPr>
        <p:spPr>
          <a:xfrm>
            <a:off x="1754141" y="3793857"/>
            <a:ext cx="2743952" cy="368300"/>
          </a:xfrm>
          <a:prstGeom prst="rect">
            <a:avLst/>
          </a:prstGeom>
        </p:spPr>
        <p:txBody>
          <a:bodyPr anchor="t"/>
          <a:lstStyle>
            <a:lvl1pPr marL="0" indent="0">
              <a:spcBef>
                <a:spcPts val="0"/>
              </a:spcBef>
              <a:buNone/>
              <a:defRPr sz="2800" b="0">
                <a:solidFill>
                  <a:srgbClr val="616161"/>
                </a:solidFill>
                <a:latin typeface="+mn-lt"/>
              </a:defRPr>
            </a:lvl1pPr>
          </a:lstStyle>
          <a:p>
            <a:pPr lvl="0"/>
            <a:r>
              <a:rPr lang="en-US"/>
              <a:t>HEADER</a:t>
            </a:r>
          </a:p>
        </p:txBody>
      </p:sp>
      <p:sp>
        <p:nvSpPr>
          <p:cNvPr id="16" name="Text Placeholder 7">
            <a:extLst>
              <a:ext uri="{FF2B5EF4-FFF2-40B4-BE49-F238E27FC236}">
                <a16:creationId xmlns:a16="http://schemas.microsoft.com/office/drawing/2014/main" id="{100389D8-41D3-4EF6-A561-72345B3CACEF}"/>
              </a:ext>
            </a:extLst>
          </p:cNvPr>
          <p:cNvSpPr>
            <a:spLocks noGrp="1"/>
          </p:cNvSpPr>
          <p:nvPr>
            <p:ph type="body" sz="quarter" idx="29" hasCustomPrompt="1"/>
          </p:nvPr>
        </p:nvSpPr>
        <p:spPr>
          <a:xfrm>
            <a:off x="1754141" y="4164115"/>
            <a:ext cx="2743952" cy="368300"/>
          </a:xfrm>
          <a:prstGeom prst="rect">
            <a:avLst/>
          </a:prstGeom>
        </p:spPr>
        <p:txBody>
          <a:bodyPr anchor="t"/>
          <a:lstStyle>
            <a:lvl1pPr marL="0" indent="0">
              <a:spcBef>
                <a:spcPts val="0"/>
              </a:spcBef>
              <a:buNone/>
              <a:defRPr sz="1800">
                <a:solidFill>
                  <a:srgbClr val="616161"/>
                </a:solidFill>
              </a:defRPr>
            </a:lvl1pPr>
          </a:lstStyle>
          <a:p>
            <a:pPr lvl="0"/>
            <a:r>
              <a:rPr lang="en-US"/>
              <a:t>SUBHEADER</a:t>
            </a:r>
          </a:p>
        </p:txBody>
      </p:sp>
      <p:sp>
        <p:nvSpPr>
          <p:cNvPr id="17" name="Text Placeholder 7">
            <a:extLst>
              <a:ext uri="{FF2B5EF4-FFF2-40B4-BE49-F238E27FC236}">
                <a16:creationId xmlns:a16="http://schemas.microsoft.com/office/drawing/2014/main" id="{36BDDC69-B2CB-4C58-97EC-3B2D1AC03390}"/>
              </a:ext>
            </a:extLst>
          </p:cNvPr>
          <p:cNvSpPr>
            <a:spLocks noGrp="1"/>
          </p:cNvSpPr>
          <p:nvPr>
            <p:ph type="body" sz="quarter" idx="30" hasCustomPrompt="1"/>
          </p:nvPr>
        </p:nvSpPr>
        <p:spPr>
          <a:xfrm>
            <a:off x="6886949" y="3793857"/>
            <a:ext cx="2743952" cy="368300"/>
          </a:xfrm>
          <a:prstGeom prst="rect">
            <a:avLst/>
          </a:prstGeom>
        </p:spPr>
        <p:txBody>
          <a:bodyPr anchor="t"/>
          <a:lstStyle>
            <a:lvl1pPr marL="0" indent="0">
              <a:spcBef>
                <a:spcPts val="0"/>
              </a:spcBef>
              <a:buNone/>
              <a:defRPr sz="2800" b="0">
                <a:solidFill>
                  <a:srgbClr val="616161"/>
                </a:solidFill>
                <a:latin typeface="+mn-lt"/>
              </a:defRPr>
            </a:lvl1pPr>
          </a:lstStyle>
          <a:p>
            <a:pPr lvl="0"/>
            <a:r>
              <a:rPr lang="en-US"/>
              <a:t>HEADER</a:t>
            </a:r>
          </a:p>
        </p:txBody>
      </p:sp>
      <p:sp>
        <p:nvSpPr>
          <p:cNvPr id="18" name="Text Placeholder 7">
            <a:extLst>
              <a:ext uri="{FF2B5EF4-FFF2-40B4-BE49-F238E27FC236}">
                <a16:creationId xmlns:a16="http://schemas.microsoft.com/office/drawing/2014/main" id="{F156259C-3E85-4E27-A900-E5FEF32FC03F}"/>
              </a:ext>
            </a:extLst>
          </p:cNvPr>
          <p:cNvSpPr>
            <a:spLocks noGrp="1"/>
          </p:cNvSpPr>
          <p:nvPr>
            <p:ph type="body" sz="quarter" idx="31" hasCustomPrompt="1"/>
          </p:nvPr>
        </p:nvSpPr>
        <p:spPr>
          <a:xfrm>
            <a:off x="6886949" y="4164115"/>
            <a:ext cx="2743952" cy="368300"/>
          </a:xfrm>
          <a:prstGeom prst="rect">
            <a:avLst/>
          </a:prstGeom>
        </p:spPr>
        <p:txBody>
          <a:bodyPr anchor="t"/>
          <a:lstStyle>
            <a:lvl1pPr marL="0" indent="0">
              <a:spcBef>
                <a:spcPts val="0"/>
              </a:spcBef>
              <a:buNone/>
              <a:defRPr sz="1800">
                <a:solidFill>
                  <a:srgbClr val="616161"/>
                </a:solidFill>
              </a:defRPr>
            </a:lvl1pPr>
          </a:lstStyle>
          <a:p>
            <a:pPr lvl="0"/>
            <a:r>
              <a:rPr lang="en-US"/>
              <a:t>SUBHEADER</a:t>
            </a:r>
          </a:p>
        </p:txBody>
      </p:sp>
      <p:sp>
        <p:nvSpPr>
          <p:cNvPr id="19" name="Text Placeholder 7">
            <a:extLst>
              <a:ext uri="{FF2B5EF4-FFF2-40B4-BE49-F238E27FC236}">
                <a16:creationId xmlns:a16="http://schemas.microsoft.com/office/drawing/2014/main" id="{5D04F8F1-FFF5-4243-A668-5A79CE4A653B}"/>
              </a:ext>
            </a:extLst>
          </p:cNvPr>
          <p:cNvSpPr>
            <a:spLocks noGrp="1"/>
          </p:cNvSpPr>
          <p:nvPr>
            <p:ph type="body" sz="quarter" idx="32" hasCustomPrompt="1"/>
          </p:nvPr>
        </p:nvSpPr>
        <p:spPr>
          <a:xfrm>
            <a:off x="6236044" y="3800047"/>
            <a:ext cx="633813" cy="473904"/>
          </a:xfrm>
          <a:prstGeom prst="rect">
            <a:avLst/>
          </a:prstGeom>
        </p:spPr>
        <p:txBody>
          <a:bodyPr anchor="t"/>
          <a:lstStyle>
            <a:lvl1pPr marL="0" indent="0">
              <a:spcBef>
                <a:spcPts val="0"/>
              </a:spcBef>
              <a:buNone/>
              <a:defRPr sz="2800" b="1">
                <a:solidFill>
                  <a:schemeClr val="bg2"/>
                </a:solidFill>
                <a:latin typeface="+mn-lt"/>
              </a:defRPr>
            </a:lvl1pPr>
          </a:lstStyle>
          <a:p>
            <a:pPr lvl="0"/>
            <a:r>
              <a:rPr lang="en-US" err="1"/>
              <a:t>Nr</a:t>
            </a:r>
            <a:r>
              <a:rPr lang="en-US"/>
              <a:t>.</a:t>
            </a:r>
          </a:p>
        </p:txBody>
      </p:sp>
      <p:sp>
        <p:nvSpPr>
          <p:cNvPr id="20" name="Text Placeholder 7">
            <a:extLst>
              <a:ext uri="{FF2B5EF4-FFF2-40B4-BE49-F238E27FC236}">
                <a16:creationId xmlns:a16="http://schemas.microsoft.com/office/drawing/2014/main" id="{79B44392-9FED-4355-BD1A-CAD85ED07733}"/>
              </a:ext>
            </a:extLst>
          </p:cNvPr>
          <p:cNvSpPr>
            <a:spLocks noGrp="1"/>
          </p:cNvSpPr>
          <p:nvPr>
            <p:ph type="body" sz="quarter" idx="33" hasCustomPrompt="1"/>
          </p:nvPr>
        </p:nvSpPr>
        <p:spPr>
          <a:xfrm>
            <a:off x="1103236" y="3794477"/>
            <a:ext cx="633813" cy="479474"/>
          </a:xfrm>
          <a:prstGeom prst="rect">
            <a:avLst/>
          </a:prstGeom>
        </p:spPr>
        <p:txBody>
          <a:bodyPr anchor="t"/>
          <a:lstStyle>
            <a:lvl1pPr marL="0" indent="0">
              <a:spcBef>
                <a:spcPts val="0"/>
              </a:spcBef>
              <a:buNone/>
              <a:defRPr sz="2800" b="1">
                <a:solidFill>
                  <a:schemeClr val="bg2"/>
                </a:solidFill>
                <a:latin typeface="+mn-lt"/>
              </a:defRPr>
            </a:lvl1pPr>
          </a:lstStyle>
          <a:p>
            <a:pPr lvl="0"/>
            <a:r>
              <a:rPr lang="en-US" err="1"/>
              <a:t>Nr</a:t>
            </a:r>
            <a:r>
              <a:rPr lang="en-US"/>
              <a:t>.</a:t>
            </a:r>
          </a:p>
        </p:txBody>
      </p:sp>
    </p:spTree>
    <p:extLst>
      <p:ext uri="{BB962C8B-B14F-4D97-AF65-F5344CB8AC3E}">
        <p14:creationId xmlns:p14="http://schemas.microsoft.com/office/powerpoint/2010/main" val="41115764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D2C539AB-3B22-432D-BC16-4931AC56140C}"/>
              </a:ext>
            </a:extLst>
          </p:cNvPr>
          <p:cNvSpPr>
            <a:spLocks noGrp="1"/>
          </p:cNvSpPr>
          <p:nvPr>
            <p:ph type="body" sz="quarter" idx="14" hasCustomPrompt="1"/>
          </p:nvPr>
        </p:nvSpPr>
        <p:spPr>
          <a:xfrm>
            <a:off x="5660572" y="3892286"/>
            <a:ext cx="5312682" cy="2408918"/>
          </a:xfrm>
          <a:prstGeom prst="rect">
            <a:avLst/>
          </a:prstGeom>
        </p:spPr>
        <p:txBody>
          <a:bodyPr/>
          <a:lstStyle>
            <a:lvl1pPr marL="0" indent="0">
              <a:buNone/>
              <a:defRPr>
                <a:solidFill>
                  <a:srgbClr val="616161"/>
                </a:solidFill>
              </a:defRPr>
            </a:lvl1pPr>
          </a:lstStyle>
          <a:p>
            <a:pPr lvl="0"/>
            <a:r>
              <a:rPr lang="en-US"/>
              <a:t>Click to edit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itle 1">
            <a:extLst>
              <a:ext uri="{FF2B5EF4-FFF2-40B4-BE49-F238E27FC236}">
                <a16:creationId xmlns:a16="http://schemas.microsoft.com/office/drawing/2014/main" id="{F06D5196-E070-4838-9DC2-637B69B1E39A}"/>
              </a:ext>
            </a:extLst>
          </p:cNvPr>
          <p:cNvSpPr>
            <a:spLocks noGrp="1"/>
          </p:cNvSpPr>
          <p:nvPr>
            <p:ph type="title"/>
          </p:nvPr>
        </p:nvSpPr>
        <p:spPr>
          <a:xfrm>
            <a:off x="668545" y="381575"/>
            <a:ext cx="10385004" cy="590931"/>
          </a:xfrm>
        </p:spPr>
        <p:txBody>
          <a:bodyPr/>
          <a:lstStyle>
            <a:lvl1pPr>
              <a:defRPr b="0">
                <a:solidFill>
                  <a:srgbClr val="616161"/>
                </a:solidFill>
                <a:latin typeface="+mn-lt"/>
              </a:defRPr>
            </a:lvl1pPr>
          </a:lstStyle>
          <a:p>
            <a:r>
              <a:rPr lang="en-US"/>
              <a:t>Click to edit Master title style</a:t>
            </a:r>
          </a:p>
        </p:txBody>
      </p:sp>
      <p:sp>
        <p:nvSpPr>
          <p:cNvPr id="7" name="Text Placeholder 3">
            <a:extLst>
              <a:ext uri="{FF2B5EF4-FFF2-40B4-BE49-F238E27FC236}">
                <a16:creationId xmlns:a16="http://schemas.microsoft.com/office/drawing/2014/main" id="{24E1618E-629C-44A9-A7AF-5B066BFB2A62}"/>
              </a:ext>
            </a:extLst>
          </p:cNvPr>
          <p:cNvSpPr>
            <a:spLocks noGrp="1"/>
          </p:cNvSpPr>
          <p:nvPr>
            <p:ph type="body" sz="quarter" idx="15" hasCustomPrompt="1"/>
          </p:nvPr>
        </p:nvSpPr>
        <p:spPr>
          <a:xfrm>
            <a:off x="668338" y="879132"/>
            <a:ext cx="10385425" cy="403225"/>
          </a:xfrm>
          <a:prstGeom prst="rect">
            <a:avLst/>
          </a:prstGeom>
        </p:spPr>
        <p:txBody>
          <a:bodyPr/>
          <a:lstStyle>
            <a:lvl1pPr marL="0" indent="0">
              <a:spcBef>
                <a:spcPts val="0"/>
              </a:spcBef>
              <a:buNone/>
              <a:defRPr sz="2000">
                <a:solidFill>
                  <a:srgbClr val="616161"/>
                </a:solidFill>
              </a:defRPr>
            </a:lvl1pPr>
          </a:lstStyle>
          <a:p>
            <a:pPr lvl="0"/>
            <a:r>
              <a:rPr lang="en-US"/>
              <a:t>Click to edit </a:t>
            </a:r>
            <a:r>
              <a:rPr lang="en-US" err="1"/>
              <a:t>subheadline</a:t>
            </a:r>
            <a:endParaRPr lang="en-US"/>
          </a:p>
        </p:txBody>
      </p:sp>
    </p:spTree>
    <p:extLst>
      <p:ext uri="{BB962C8B-B14F-4D97-AF65-F5344CB8AC3E}">
        <p14:creationId xmlns:p14="http://schemas.microsoft.com/office/powerpoint/2010/main" val="31430913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tro with photo">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D2C539AB-3B22-432D-BC16-4931AC56140C}"/>
              </a:ext>
            </a:extLst>
          </p:cNvPr>
          <p:cNvSpPr>
            <a:spLocks noGrp="1"/>
          </p:cNvSpPr>
          <p:nvPr>
            <p:ph type="body" sz="quarter" idx="14" hasCustomPrompt="1"/>
          </p:nvPr>
        </p:nvSpPr>
        <p:spPr>
          <a:xfrm>
            <a:off x="5660572" y="2827283"/>
            <a:ext cx="5017938" cy="3305759"/>
          </a:xfrm>
          <a:prstGeom prst="rect">
            <a:avLst/>
          </a:prstGeom>
        </p:spPr>
        <p:txBody>
          <a:bodyPr/>
          <a:lstStyle>
            <a:lvl1pPr marL="0" indent="0">
              <a:buNone/>
              <a:defRPr>
                <a:solidFill>
                  <a:srgbClr val="616161"/>
                </a:solidFill>
              </a:defRPr>
            </a:lvl1pPr>
          </a:lstStyle>
          <a:p>
            <a:pPr lvl="0"/>
            <a:r>
              <a:rPr lang="en-US"/>
              <a:t>Click to edit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itle 1">
            <a:extLst>
              <a:ext uri="{FF2B5EF4-FFF2-40B4-BE49-F238E27FC236}">
                <a16:creationId xmlns:a16="http://schemas.microsoft.com/office/drawing/2014/main" id="{F06D5196-E070-4838-9DC2-637B69B1E39A}"/>
              </a:ext>
            </a:extLst>
          </p:cNvPr>
          <p:cNvSpPr>
            <a:spLocks noGrp="1"/>
          </p:cNvSpPr>
          <p:nvPr>
            <p:ph type="title"/>
          </p:nvPr>
        </p:nvSpPr>
        <p:spPr>
          <a:xfrm>
            <a:off x="668545" y="381575"/>
            <a:ext cx="10385004" cy="590931"/>
          </a:xfrm>
        </p:spPr>
        <p:txBody>
          <a:bodyPr/>
          <a:lstStyle>
            <a:lvl1pPr>
              <a:defRPr b="0">
                <a:solidFill>
                  <a:schemeClr val="tx1"/>
                </a:solidFill>
                <a:latin typeface="+mn-lt"/>
              </a:defRPr>
            </a:lvl1pPr>
          </a:lstStyle>
          <a:p>
            <a:r>
              <a:rPr lang="en-US"/>
              <a:t>Click to edit Master title style</a:t>
            </a:r>
          </a:p>
        </p:txBody>
      </p:sp>
      <p:sp>
        <p:nvSpPr>
          <p:cNvPr id="7" name="Text Placeholder 3">
            <a:extLst>
              <a:ext uri="{FF2B5EF4-FFF2-40B4-BE49-F238E27FC236}">
                <a16:creationId xmlns:a16="http://schemas.microsoft.com/office/drawing/2014/main" id="{24E1618E-629C-44A9-A7AF-5B066BFB2A62}"/>
              </a:ext>
            </a:extLst>
          </p:cNvPr>
          <p:cNvSpPr>
            <a:spLocks noGrp="1"/>
          </p:cNvSpPr>
          <p:nvPr>
            <p:ph type="body" sz="quarter" idx="15" hasCustomPrompt="1"/>
          </p:nvPr>
        </p:nvSpPr>
        <p:spPr>
          <a:xfrm>
            <a:off x="668338" y="879132"/>
            <a:ext cx="10385425" cy="403225"/>
          </a:xfrm>
          <a:prstGeom prst="rect">
            <a:avLst/>
          </a:prstGeom>
        </p:spPr>
        <p:txBody>
          <a:bodyPr/>
          <a:lstStyle>
            <a:lvl1pPr marL="0" indent="0">
              <a:spcBef>
                <a:spcPts val="0"/>
              </a:spcBef>
              <a:buNone/>
              <a:defRPr sz="2000">
                <a:solidFill>
                  <a:srgbClr val="616161"/>
                </a:solidFill>
              </a:defRPr>
            </a:lvl1pPr>
          </a:lstStyle>
          <a:p>
            <a:pPr lvl="0"/>
            <a:r>
              <a:rPr lang="en-US"/>
              <a:t>Click to edit </a:t>
            </a:r>
            <a:r>
              <a:rPr lang="en-US" err="1"/>
              <a:t>subheadline</a:t>
            </a:r>
            <a:endParaRPr lang="en-US"/>
          </a:p>
        </p:txBody>
      </p:sp>
      <p:sp>
        <p:nvSpPr>
          <p:cNvPr id="6" name="Picture Placeholder 8">
            <a:extLst>
              <a:ext uri="{FF2B5EF4-FFF2-40B4-BE49-F238E27FC236}">
                <a16:creationId xmlns:a16="http://schemas.microsoft.com/office/drawing/2014/main" id="{2EDEB566-A935-4808-8F3D-AC8264F5C837}"/>
              </a:ext>
            </a:extLst>
          </p:cNvPr>
          <p:cNvSpPr>
            <a:spLocks noGrp="1"/>
          </p:cNvSpPr>
          <p:nvPr>
            <p:ph type="pic" sz="quarter" idx="13"/>
          </p:nvPr>
        </p:nvSpPr>
        <p:spPr>
          <a:xfrm>
            <a:off x="668545" y="2827283"/>
            <a:ext cx="4544586" cy="3302143"/>
          </a:xfrm>
          <a:prstGeom prst="rect">
            <a:avLst/>
          </a:prstGeom>
        </p:spPr>
        <p:txBody>
          <a:bodyPr/>
          <a:lstStyle/>
          <a:p>
            <a:endParaRPr lang="en-US"/>
          </a:p>
        </p:txBody>
      </p:sp>
      <p:cxnSp>
        <p:nvCxnSpPr>
          <p:cNvPr id="8" name="Straight Connector 14">
            <a:extLst>
              <a:ext uri="{FF2B5EF4-FFF2-40B4-BE49-F238E27FC236}">
                <a16:creationId xmlns:a16="http://schemas.microsoft.com/office/drawing/2014/main" id="{2F6AE52C-286B-448B-929B-AACE4ABCA1F4}"/>
              </a:ext>
            </a:extLst>
          </p:cNvPr>
          <p:cNvCxnSpPr/>
          <p:nvPr userDrawn="1"/>
        </p:nvCxnSpPr>
        <p:spPr>
          <a:xfrm>
            <a:off x="3752631" y="2795753"/>
            <a:ext cx="1460500" cy="0"/>
          </a:xfrm>
          <a:prstGeom prst="line">
            <a:avLst/>
          </a:prstGeom>
          <a:ln w="76200">
            <a:solidFill>
              <a:srgbClr val="F8AE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07423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fiel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BA891-C182-40B9-B5AA-6B8430DD8B9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1223C2E9-D430-489F-8756-9BB09D87CFB4}"/>
              </a:ext>
            </a:extLst>
          </p:cNvPr>
          <p:cNvSpPr>
            <a:spLocks noGrp="1"/>
          </p:cNvSpPr>
          <p:nvPr>
            <p:ph type="body" sz="quarter" idx="14" hasCustomPrompt="1"/>
          </p:nvPr>
        </p:nvSpPr>
        <p:spPr>
          <a:xfrm>
            <a:off x="668338" y="879132"/>
            <a:ext cx="10385425" cy="403225"/>
          </a:xfrm>
          <a:prstGeom prst="rect">
            <a:avLst/>
          </a:prstGeom>
        </p:spPr>
        <p:txBody>
          <a:bodyPr/>
          <a:lstStyle>
            <a:lvl1pPr marL="0" indent="0">
              <a:spcBef>
                <a:spcPts val="0"/>
              </a:spcBef>
              <a:buNone/>
              <a:defRPr sz="2000">
                <a:solidFill>
                  <a:srgbClr val="616161"/>
                </a:solidFill>
              </a:defRPr>
            </a:lvl1pPr>
          </a:lstStyle>
          <a:p>
            <a:pPr lvl="0"/>
            <a:r>
              <a:rPr lang="en-US"/>
              <a:t>Click to edit </a:t>
            </a:r>
            <a:r>
              <a:rPr lang="en-US" err="1"/>
              <a:t>subheadline</a:t>
            </a:r>
            <a:endParaRPr lang="en-US"/>
          </a:p>
        </p:txBody>
      </p:sp>
      <p:sp>
        <p:nvSpPr>
          <p:cNvPr id="6" name="Text Placeholder 5">
            <a:extLst>
              <a:ext uri="{FF2B5EF4-FFF2-40B4-BE49-F238E27FC236}">
                <a16:creationId xmlns:a16="http://schemas.microsoft.com/office/drawing/2014/main" id="{D58F7986-94D9-4F5E-80E5-9C036ED99E7B}"/>
              </a:ext>
            </a:extLst>
          </p:cNvPr>
          <p:cNvSpPr>
            <a:spLocks noGrp="1"/>
          </p:cNvSpPr>
          <p:nvPr>
            <p:ph type="body" sz="quarter" idx="15"/>
          </p:nvPr>
        </p:nvSpPr>
        <p:spPr>
          <a:xfrm>
            <a:off x="668338" y="1625599"/>
            <a:ext cx="10385425" cy="4305300"/>
          </a:xfrm>
          <a:prstGeom prst="rect">
            <a:avLst/>
          </a:prstGeom>
        </p:spPr>
        <p:txBody>
          <a:bodyPr/>
          <a:lstStyle>
            <a:lvl1pPr>
              <a:buClr>
                <a:schemeClr val="accent2"/>
              </a:buClr>
              <a:defRPr>
                <a:solidFill>
                  <a:srgbClr val="616161"/>
                </a:solidFill>
              </a:defRPr>
            </a:lvl1pPr>
            <a:lvl2pPr marL="719138" indent="-269875">
              <a:buClr>
                <a:schemeClr val="accent2"/>
              </a:buClr>
              <a:buSzPct val="65000"/>
              <a:buFont typeface="Courier New" panose="02070309020205020404" pitchFamily="49" charset="0"/>
              <a:buChar char="o"/>
              <a:defRPr>
                <a:solidFill>
                  <a:srgbClr val="616161"/>
                </a:solidFill>
              </a:defRPr>
            </a:lvl2pPr>
            <a:lvl3pPr marL="1252538" indent="-269875">
              <a:buClr>
                <a:schemeClr val="accent2"/>
              </a:buClr>
              <a:buSzPct val="65000"/>
              <a:buFont typeface="Courier New" panose="02070309020205020404" pitchFamily="49" charset="0"/>
              <a:buChar char="o"/>
              <a:defRPr>
                <a:solidFill>
                  <a:srgbClr val="616161"/>
                </a:solidFill>
              </a:defRPr>
            </a:lvl3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66956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field sing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BA891-C182-40B9-B5AA-6B8430DD8B9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5E258CD5-DC86-4E81-A726-B1380AF63BA2}"/>
              </a:ext>
            </a:extLst>
          </p:cNvPr>
          <p:cNvSpPr>
            <a:spLocks noGrp="1"/>
          </p:cNvSpPr>
          <p:nvPr>
            <p:ph type="body" sz="quarter" idx="13" hasCustomPrompt="1"/>
          </p:nvPr>
        </p:nvSpPr>
        <p:spPr>
          <a:xfrm>
            <a:off x="668338" y="1625600"/>
            <a:ext cx="10385425" cy="4305300"/>
          </a:xfrm>
          <a:prstGeom prst="rect">
            <a:avLst/>
          </a:prstGeom>
        </p:spPr>
        <p:txBody>
          <a:bodyPr/>
          <a:lstStyle>
            <a:lvl1pPr marL="0" indent="0">
              <a:buNone/>
              <a:defRPr>
                <a:solidFill>
                  <a:srgbClr val="616161"/>
                </a:solidFill>
              </a:defRPr>
            </a:lvl1pPr>
          </a:lstStyle>
          <a:p>
            <a:pPr lvl="0"/>
            <a:r>
              <a:rPr lang="en-US"/>
              <a:t>Insert text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endParaRPr lang="en-US"/>
          </a:p>
        </p:txBody>
      </p:sp>
      <p:sp>
        <p:nvSpPr>
          <p:cNvPr id="4" name="Text Placeholder 3">
            <a:extLst>
              <a:ext uri="{FF2B5EF4-FFF2-40B4-BE49-F238E27FC236}">
                <a16:creationId xmlns:a16="http://schemas.microsoft.com/office/drawing/2014/main" id="{1223C2E9-D430-489F-8756-9BB09D87CFB4}"/>
              </a:ext>
            </a:extLst>
          </p:cNvPr>
          <p:cNvSpPr>
            <a:spLocks noGrp="1"/>
          </p:cNvSpPr>
          <p:nvPr>
            <p:ph type="body" sz="quarter" idx="14" hasCustomPrompt="1"/>
          </p:nvPr>
        </p:nvSpPr>
        <p:spPr>
          <a:xfrm>
            <a:off x="668338" y="879132"/>
            <a:ext cx="10385425" cy="403225"/>
          </a:xfrm>
          <a:prstGeom prst="rect">
            <a:avLst/>
          </a:prstGeom>
        </p:spPr>
        <p:txBody>
          <a:bodyPr/>
          <a:lstStyle>
            <a:lvl1pPr marL="0" indent="0">
              <a:spcBef>
                <a:spcPts val="0"/>
              </a:spcBef>
              <a:buNone/>
              <a:defRPr sz="2000">
                <a:solidFill>
                  <a:srgbClr val="616161"/>
                </a:solidFill>
              </a:defRPr>
            </a:lvl1pPr>
          </a:lstStyle>
          <a:p>
            <a:pPr lvl="0"/>
            <a:r>
              <a:rPr lang="en-US"/>
              <a:t>Click to edit </a:t>
            </a:r>
            <a:r>
              <a:rPr lang="en-US" err="1"/>
              <a:t>subheadline</a:t>
            </a:r>
            <a:endParaRPr lang="en-US"/>
          </a:p>
        </p:txBody>
      </p:sp>
    </p:spTree>
    <p:extLst>
      <p:ext uri="{BB962C8B-B14F-4D97-AF65-F5344CB8AC3E}">
        <p14:creationId xmlns:p14="http://schemas.microsoft.com/office/powerpoint/2010/main" val="2407572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E6B83B2-6AD3-4598-8515-2B4B98B3AD39}"/>
              </a:ext>
            </a:extLst>
          </p:cNvPr>
          <p:cNvSpPr/>
          <p:nvPr userDrawn="1"/>
        </p:nvSpPr>
        <p:spPr>
          <a:xfrm>
            <a:off x="0" y="1"/>
            <a:ext cx="12192000" cy="6858000"/>
          </a:xfrm>
          <a:prstGeom prst="rect">
            <a:avLst/>
          </a:prstGeom>
          <a:gradFill flip="none" rotWithShape="1">
            <a:gsLst>
              <a:gs pos="0">
                <a:srgbClr val="11182F"/>
              </a:gs>
              <a:gs pos="100000">
                <a:srgbClr val="202C5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Subtitle 2">
            <a:extLst>
              <a:ext uri="{FF2B5EF4-FFF2-40B4-BE49-F238E27FC236}">
                <a16:creationId xmlns:a16="http://schemas.microsoft.com/office/drawing/2014/main" id="{C0DAF461-EA41-4196-8A19-3932E04D5E79}"/>
              </a:ext>
            </a:extLst>
          </p:cNvPr>
          <p:cNvSpPr>
            <a:spLocks noGrp="1"/>
          </p:cNvSpPr>
          <p:nvPr>
            <p:ph type="subTitle" idx="1" hasCustomPrompt="1"/>
          </p:nvPr>
        </p:nvSpPr>
        <p:spPr>
          <a:xfrm>
            <a:off x="890273" y="3711622"/>
            <a:ext cx="3684722" cy="461665"/>
          </a:xfrm>
          <a:prstGeom prst="rect">
            <a:avLst/>
          </a:prstGeom>
        </p:spPr>
        <p:txBody>
          <a:bodyPr/>
          <a:lstStyle>
            <a:lvl1pPr marL="0" indent="0" algn="l">
              <a:buNone/>
              <a:defRPr sz="24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Subline is possible</a:t>
            </a:r>
          </a:p>
        </p:txBody>
      </p:sp>
      <p:grpSp>
        <p:nvGrpSpPr>
          <p:cNvPr id="2" name="Gruppieren 1">
            <a:extLst>
              <a:ext uri="{FF2B5EF4-FFF2-40B4-BE49-F238E27FC236}">
                <a16:creationId xmlns:a16="http://schemas.microsoft.com/office/drawing/2014/main" id="{8BEBFF16-F569-4DC4-BA1F-3CE692F59EC5}"/>
              </a:ext>
            </a:extLst>
          </p:cNvPr>
          <p:cNvGrpSpPr/>
          <p:nvPr userDrawn="1"/>
        </p:nvGrpSpPr>
        <p:grpSpPr>
          <a:xfrm>
            <a:off x="11145400" y="-2719"/>
            <a:ext cx="1046602" cy="6302240"/>
            <a:chOff x="11145400" y="-301658"/>
            <a:chExt cx="1046602" cy="6302240"/>
          </a:xfrm>
        </p:grpSpPr>
        <p:pic>
          <p:nvPicPr>
            <p:cNvPr id="13" name="Picture 12">
              <a:extLst>
                <a:ext uri="{FF2B5EF4-FFF2-40B4-BE49-F238E27FC236}">
                  <a16:creationId xmlns:a16="http://schemas.microsoft.com/office/drawing/2014/main" id="{6FDEBBB6-FC95-4C68-B21C-A6A49F5888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15608" b="18218"/>
            <a:stretch/>
          </p:blipFill>
          <p:spPr>
            <a:xfrm rot="16200000">
              <a:off x="8536198" y="2316337"/>
              <a:ext cx="6273800" cy="1037809"/>
            </a:xfrm>
            <a:prstGeom prst="rect">
              <a:avLst/>
            </a:prstGeom>
          </p:spPr>
        </p:pic>
        <p:sp>
          <p:nvSpPr>
            <p:cNvPr id="17" name="Rectangle 16">
              <a:extLst>
                <a:ext uri="{FF2B5EF4-FFF2-40B4-BE49-F238E27FC236}">
                  <a16:creationId xmlns:a16="http://schemas.microsoft.com/office/drawing/2014/main" id="{6A534C81-E21A-4BCD-8EE1-0E6D7CD5D066}"/>
                </a:ext>
              </a:extLst>
            </p:cNvPr>
            <p:cNvSpPr/>
            <p:nvPr userDrawn="1"/>
          </p:nvSpPr>
          <p:spPr>
            <a:xfrm>
              <a:off x="11145400" y="5920362"/>
              <a:ext cx="1037809" cy="80220"/>
            </a:xfrm>
            <a:prstGeom prst="rect">
              <a:avLst/>
            </a:prstGeom>
            <a:solidFill>
              <a:srgbClr val="F84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grpSp>
      <p:sp>
        <p:nvSpPr>
          <p:cNvPr id="19" name="Text Placeholder 18">
            <a:extLst>
              <a:ext uri="{FF2B5EF4-FFF2-40B4-BE49-F238E27FC236}">
                <a16:creationId xmlns:a16="http://schemas.microsoft.com/office/drawing/2014/main" id="{96DEA7CD-F7B8-46B6-9FB3-AF905877EFA1}"/>
              </a:ext>
            </a:extLst>
          </p:cNvPr>
          <p:cNvSpPr>
            <a:spLocks noGrp="1"/>
          </p:cNvSpPr>
          <p:nvPr>
            <p:ph type="body" sz="quarter" idx="13" hasCustomPrompt="1"/>
          </p:nvPr>
        </p:nvSpPr>
        <p:spPr>
          <a:xfrm>
            <a:off x="856609" y="3041871"/>
            <a:ext cx="5008163" cy="749300"/>
          </a:xfrm>
          <a:prstGeom prst="rect">
            <a:avLst/>
          </a:prstGeom>
        </p:spPr>
        <p:txBody>
          <a:bodyPr/>
          <a:lstStyle>
            <a:lvl1pPr marL="0" indent="0">
              <a:spcBef>
                <a:spcPts val="0"/>
              </a:spcBef>
              <a:buNone/>
              <a:defRPr sz="4400" b="0">
                <a:solidFill>
                  <a:schemeClr val="bg1"/>
                </a:solidFill>
                <a:latin typeface="+mn-lt"/>
              </a:defRPr>
            </a:lvl1pPr>
          </a:lstStyle>
          <a:p>
            <a:pPr lvl="0"/>
            <a:r>
              <a:rPr lang="en-US"/>
              <a:t>CHAPTER-HEADLINE</a:t>
            </a:r>
          </a:p>
        </p:txBody>
      </p:sp>
      <p:sp>
        <p:nvSpPr>
          <p:cNvPr id="4" name="Picture Placeholder 3">
            <a:extLst>
              <a:ext uri="{FF2B5EF4-FFF2-40B4-BE49-F238E27FC236}">
                <a16:creationId xmlns:a16="http://schemas.microsoft.com/office/drawing/2014/main" id="{1ED5CA7A-7E47-4D21-AAE2-70156F1589BE}"/>
              </a:ext>
            </a:extLst>
          </p:cNvPr>
          <p:cNvSpPr>
            <a:spLocks noGrp="1"/>
          </p:cNvSpPr>
          <p:nvPr>
            <p:ph type="pic" sz="quarter" idx="14"/>
          </p:nvPr>
        </p:nvSpPr>
        <p:spPr>
          <a:xfrm>
            <a:off x="6091657" y="1128415"/>
            <a:ext cx="4552950" cy="4552950"/>
          </a:xfrm>
          <a:prstGeom prst="ellipse">
            <a:avLst/>
          </a:prstGeom>
        </p:spPr>
        <p:txBody>
          <a:bodyPr anchor="ctr"/>
          <a:lstStyle>
            <a:lvl1pPr marL="0" indent="0" algn="ctr">
              <a:buNone/>
              <a:defRPr/>
            </a:lvl1pPr>
          </a:lstStyle>
          <a:p>
            <a:endParaRPr lang="en-US"/>
          </a:p>
        </p:txBody>
      </p:sp>
      <p:pic>
        <p:nvPicPr>
          <p:cNvPr id="20" name="Picture 19">
            <a:extLst>
              <a:ext uri="{FF2B5EF4-FFF2-40B4-BE49-F238E27FC236}">
                <a16:creationId xmlns:a16="http://schemas.microsoft.com/office/drawing/2014/main" id="{AA8F487C-99BF-4AF7-A643-C52F33FD13EF}"/>
              </a:ext>
            </a:extLst>
          </p:cNvPr>
          <p:cNvPicPr>
            <a:picLocks noChangeAspect="1"/>
          </p:cNvPicPr>
          <p:nvPr userDrawn="1"/>
        </p:nvPicPr>
        <p:blipFill>
          <a:blip r:embed="rId3"/>
          <a:stretch>
            <a:fillRect/>
          </a:stretch>
        </p:blipFill>
        <p:spPr>
          <a:xfrm>
            <a:off x="393541" y="6493742"/>
            <a:ext cx="965516" cy="222186"/>
          </a:xfrm>
          <a:prstGeom prst="rect">
            <a:avLst/>
          </a:prstGeom>
        </p:spPr>
      </p:pic>
      <p:sp>
        <p:nvSpPr>
          <p:cNvPr id="21" name="Rectangle 20">
            <a:extLst>
              <a:ext uri="{FF2B5EF4-FFF2-40B4-BE49-F238E27FC236}">
                <a16:creationId xmlns:a16="http://schemas.microsoft.com/office/drawing/2014/main" id="{41FCA12E-F72C-4860-834B-28291B359ED9}"/>
              </a:ext>
            </a:extLst>
          </p:cNvPr>
          <p:cNvSpPr/>
          <p:nvPr userDrawn="1"/>
        </p:nvSpPr>
        <p:spPr>
          <a:xfrm>
            <a:off x="1456574" y="6433279"/>
            <a:ext cx="2263761" cy="261610"/>
          </a:xfrm>
          <a:prstGeom prst="rect">
            <a:avLst/>
          </a:prstGeom>
        </p:spPr>
        <p:txBody>
          <a:bodyPr wrap="none">
            <a:spAutoFit/>
          </a:bodyPr>
          <a:lstStyle/>
          <a:p>
            <a:r>
              <a:rPr lang="en-US" sz="1100">
                <a:solidFill>
                  <a:schemeClr val="bg1"/>
                </a:solidFill>
                <a:latin typeface="Calibri Light" panose="020F0302020204030204" pitchFamily="34" charset="0"/>
                <a:cs typeface="Calibri Light" panose="020F0302020204030204" pitchFamily="34" charset="0"/>
              </a:rPr>
              <a:t>©</a:t>
            </a:r>
            <a:r>
              <a:rPr lang="vi-VN" sz="1100">
                <a:solidFill>
                  <a:schemeClr val="bg1"/>
                </a:solidFill>
                <a:latin typeface="Calibri Light" panose="020F0302020204030204" pitchFamily="34" charset="0"/>
                <a:cs typeface="Calibri Light" panose="020F0302020204030204" pitchFamily="34" charset="0"/>
              </a:rPr>
              <a:t> 20</a:t>
            </a:r>
            <a:r>
              <a:rPr lang="en-IN" sz="1100">
                <a:solidFill>
                  <a:schemeClr val="bg1"/>
                </a:solidFill>
                <a:latin typeface="Calibri Light" panose="020F0302020204030204" pitchFamily="34" charset="0"/>
                <a:cs typeface="Calibri Light" panose="020F0302020204030204" pitchFamily="34" charset="0"/>
              </a:rPr>
              <a:t>20</a:t>
            </a:r>
            <a:r>
              <a:rPr lang="vi-VN" sz="1100">
                <a:solidFill>
                  <a:schemeClr val="bg1"/>
                </a:solidFill>
                <a:latin typeface="Calibri Light" panose="020F0302020204030204" pitchFamily="34" charset="0"/>
                <a:cs typeface="Calibri Light" panose="020F0302020204030204" pitchFamily="34" charset="0"/>
              </a:rPr>
              <a:t> Nagarro – All rights reserved</a:t>
            </a:r>
            <a:endParaRPr lang="en-US" sz="1100">
              <a:solidFill>
                <a:schemeClr val="bg1"/>
              </a:solidFill>
            </a:endParaRPr>
          </a:p>
        </p:txBody>
      </p:sp>
      <p:sp>
        <p:nvSpPr>
          <p:cNvPr id="14" name="Text Placeholder 18">
            <a:extLst>
              <a:ext uri="{FF2B5EF4-FFF2-40B4-BE49-F238E27FC236}">
                <a16:creationId xmlns:a16="http://schemas.microsoft.com/office/drawing/2014/main" id="{24CC1D8F-B052-424F-9AFB-DB4F3C6E4EA1}"/>
              </a:ext>
            </a:extLst>
          </p:cNvPr>
          <p:cNvSpPr>
            <a:spLocks noGrp="1"/>
          </p:cNvSpPr>
          <p:nvPr>
            <p:ph type="body" sz="quarter" idx="15" hasCustomPrompt="1"/>
          </p:nvPr>
        </p:nvSpPr>
        <p:spPr>
          <a:xfrm>
            <a:off x="861866" y="2069669"/>
            <a:ext cx="5008163" cy="749300"/>
          </a:xfrm>
          <a:prstGeom prst="rect">
            <a:avLst/>
          </a:prstGeom>
        </p:spPr>
        <p:txBody>
          <a:bodyPr/>
          <a:lstStyle>
            <a:lvl1pPr marL="0" indent="0">
              <a:spcBef>
                <a:spcPts val="0"/>
              </a:spcBef>
              <a:buNone/>
              <a:defRPr sz="4400" b="1">
                <a:solidFill>
                  <a:schemeClr val="bg2"/>
                </a:solidFill>
                <a:latin typeface="+mn-lt"/>
              </a:defRPr>
            </a:lvl1pPr>
          </a:lstStyle>
          <a:p>
            <a:pPr lvl="0"/>
            <a:r>
              <a:rPr lang="en-US"/>
              <a:t>##</a:t>
            </a:r>
          </a:p>
        </p:txBody>
      </p:sp>
    </p:spTree>
    <p:extLst>
      <p:ext uri="{BB962C8B-B14F-4D97-AF65-F5344CB8AC3E}">
        <p14:creationId xmlns:p14="http://schemas.microsoft.com/office/powerpoint/2010/main" val="21882382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field dou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BA891-C182-40B9-B5AA-6B8430DD8B9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1223C2E9-D430-489F-8756-9BB09D87CFB4}"/>
              </a:ext>
            </a:extLst>
          </p:cNvPr>
          <p:cNvSpPr>
            <a:spLocks noGrp="1"/>
          </p:cNvSpPr>
          <p:nvPr>
            <p:ph type="body" sz="quarter" idx="14" hasCustomPrompt="1"/>
          </p:nvPr>
        </p:nvSpPr>
        <p:spPr>
          <a:xfrm>
            <a:off x="668338" y="879132"/>
            <a:ext cx="10385425" cy="403225"/>
          </a:xfrm>
          <a:prstGeom prst="rect">
            <a:avLst/>
          </a:prstGeom>
        </p:spPr>
        <p:txBody>
          <a:bodyPr/>
          <a:lstStyle>
            <a:lvl1pPr marL="0" indent="0">
              <a:spcBef>
                <a:spcPts val="0"/>
              </a:spcBef>
              <a:buNone/>
              <a:defRPr sz="2000">
                <a:solidFill>
                  <a:srgbClr val="616161"/>
                </a:solidFill>
              </a:defRPr>
            </a:lvl1pPr>
          </a:lstStyle>
          <a:p>
            <a:pPr lvl="0"/>
            <a:r>
              <a:rPr lang="en-US"/>
              <a:t>Click to edit </a:t>
            </a:r>
            <a:r>
              <a:rPr lang="en-US" err="1"/>
              <a:t>subheadline</a:t>
            </a:r>
            <a:endParaRPr lang="en-US"/>
          </a:p>
        </p:txBody>
      </p:sp>
      <p:sp>
        <p:nvSpPr>
          <p:cNvPr id="7" name="Text Placeholder 5">
            <a:extLst>
              <a:ext uri="{FF2B5EF4-FFF2-40B4-BE49-F238E27FC236}">
                <a16:creationId xmlns:a16="http://schemas.microsoft.com/office/drawing/2014/main" id="{92715397-AFBE-4E04-A77C-B8A6359BCF91}"/>
              </a:ext>
            </a:extLst>
          </p:cNvPr>
          <p:cNvSpPr>
            <a:spLocks noGrp="1"/>
          </p:cNvSpPr>
          <p:nvPr>
            <p:ph type="body" sz="quarter" idx="16"/>
          </p:nvPr>
        </p:nvSpPr>
        <p:spPr>
          <a:xfrm>
            <a:off x="1890589" y="1625599"/>
            <a:ext cx="3705541" cy="4305300"/>
          </a:xfrm>
          <a:prstGeom prst="rect">
            <a:avLst/>
          </a:prstGeom>
          <a:ln w="9525">
            <a:solidFill>
              <a:schemeClr val="bg1">
                <a:lumMod val="85000"/>
              </a:schemeClr>
            </a:solidFill>
          </a:ln>
        </p:spPr>
        <p:txBody>
          <a:bodyPr/>
          <a:lstStyle>
            <a:lvl1pPr>
              <a:buClr>
                <a:schemeClr val="accent2"/>
              </a:buClr>
              <a:defRPr>
                <a:solidFill>
                  <a:srgbClr val="616161"/>
                </a:solidFill>
              </a:defRPr>
            </a:lvl1pPr>
            <a:lvl2pPr marL="357188" indent="-174625">
              <a:buClr>
                <a:schemeClr val="accent2"/>
              </a:buClr>
              <a:buSzPct val="65000"/>
              <a:buFont typeface="Courier New" panose="02070309020205020404" pitchFamily="49" charset="0"/>
              <a:buChar char="o"/>
              <a:defRPr>
                <a:solidFill>
                  <a:srgbClr val="616161"/>
                </a:solidFill>
              </a:defRPr>
            </a:lvl2pPr>
            <a:lvl3pPr marL="574675" indent="-168275">
              <a:buClr>
                <a:schemeClr val="accent2"/>
              </a:buClr>
              <a:buSzPct val="65000"/>
              <a:buFont typeface="Courier New" panose="02070309020205020404" pitchFamily="49" charset="0"/>
              <a:buChar char="o"/>
              <a:defRPr>
                <a:solidFill>
                  <a:srgbClr val="616161"/>
                </a:solidFill>
              </a:defRPr>
            </a:lvl3pPr>
          </a:lstStyle>
          <a:p>
            <a:pPr lvl="0"/>
            <a:r>
              <a:rPr lang="en-US"/>
              <a:t>Edit Master text styles</a:t>
            </a:r>
          </a:p>
          <a:p>
            <a:pPr lvl="1"/>
            <a:r>
              <a:rPr lang="en-US"/>
              <a:t>Second level</a:t>
            </a:r>
          </a:p>
          <a:p>
            <a:pPr lvl="2"/>
            <a:r>
              <a:rPr lang="en-US"/>
              <a:t>Third level</a:t>
            </a:r>
          </a:p>
        </p:txBody>
      </p:sp>
      <p:sp>
        <p:nvSpPr>
          <p:cNvPr id="8" name="Text Placeholder 5">
            <a:extLst>
              <a:ext uri="{FF2B5EF4-FFF2-40B4-BE49-F238E27FC236}">
                <a16:creationId xmlns:a16="http://schemas.microsoft.com/office/drawing/2014/main" id="{E9307932-E750-4F4A-83E5-DF921E397C80}"/>
              </a:ext>
            </a:extLst>
          </p:cNvPr>
          <p:cNvSpPr>
            <a:spLocks noGrp="1"/>
          </p:cNvSpPr>
          <p:nvPr>
            <p:ph type="body" sz="quarter" idx="17" hasCustomPrompt="1"/>
          </p:nvPr>
        </p:nvSpPr>
        <p:spPr>
          <a:xfrm>
            <a:off x="6025896" y="1625599"/>
            <a:ext cx="3705541" cy="4305300"/>
          </a:xfrm>
          <a:prstGeom prst="rect">
            <a:avLst/>
          </a:prstGeom>
          <a:ln w="9525">
            <a:solidFill>
              <a:schemeClr val="bg1">
                <a:lumMod val="85000"/>
              </a:schemeClr>
            </a:solidFill>
          </a:ln>
        </p:spPr>
        <p:txBody>
          <a:bodyPr/>
          <a:lstStyle>
            <a:lvl1pPr>
              <a:buClr>
                <a:schemeClr val="accent2"/>
              </a:buClr>
              <a:defRPr>
                <a:solidFill>
                  <a:srgbClr val="616161"/>
                </a:solidFill>
              </a:defRPr>
            </a:lvl1pPr>
            <a:lvl2pPr marL="357188" indent="-157163">
              <a:buClr>
                <a:schemeClr val="accent2"/>
              </a:buClr>
              <a:buSzPct val="65000"/>
              <a:buFont typeface="Courier New" panose="02070309020205020404" pitchFamily="49" charset="0"/>
              <a:buChar char="o"/>
              <a:tabLst>
                <a:tab pos="357188" algn="l"/>
              </a:tabLst>
              <a:defRPr>
                <a:solidFill>
                  <a:srgbClr val="616161"/>
                </a:solidFill>
              </a:defRPr>
            </a:lvl2pPr>
            <a:lvl3pPr marL="574675" indent="-168275">
              <a:buClr>
                <a:schemeClr val="accent2"/>
              </a:buClr>
              <a:buSzPct val="65000"/>
              <a:buFont typeface="Courier New" panose="02070309020205020404" pitchFamily="49" charset="0"/>
              <a:buChar char="o"/>
              <a:defRPr>
                <a:solidFill>
                  <a:srgbClr val="616161"/>
                </a:solidFill>
              </a:defRPr>
            </a:lvl3pPr>
          </a:lstStyle>
          <a:p>
            <a:pPr lvl="0"/>
            <a:r>
              <a:rPr lang="en-US"/>
              <a:t>Edit Master text styles</a:t>
            </a:r>
          </a:p>
          <a:p>
            <a:pPr lvl="1"/>
            <a:r>
              <a:rPr lang="en-US"/>
              <a:t>Second level</a:t>
            </a:r>
          </a:p>
          <a:p>
            <a:pPr lvl="2"/>
            <a:r>
              <a:rPr lang="en-US"/>
              <a:t>Third level</a:t>
            </a:r>
          </a:p>
        </p:txBody>
      </p:sp>
      <p:sp>
        <p:nvSpPr>
          <p:cNvPr id="10" name="Text Placeholder 5">
            <a:extLst>
              <a:ext uri="{FF2B5EF4-FFF2-40B4-BE49-F238E27FC236}">
                <a16:creationId xmlns:a16="http://schemas.microsoft.com/office/drawing/2014/main" id="{A61291A9-0445-455D-ADBD-A5AFD8777390}"/>
              </a:ext>
            </a:extLst>
          </p:cNvPr>
          <p:cNvSpPr>
            <a:spLocks noGrp="1"/>
          </p:cNvSpPr>
          <p:nvPr>
            <p:ph type="body" sz="quarter" idx="18" hasCustomPrompt="1"/>
          </p:nvPr>
        </p:nvSpPr>
        <p:spPr>
          <a:xfrm>
            <a:off x="530913" y="1464606"/>
            <a:ext cx="1266356" cy="709952"/>
          </a:xfrm>
          <a:prstGeom prst="rect">
            <a:avLst/>
          </a:prstGeom>
          <a:ln w="9525">
            <a:noFill/>
          </a:ln>
        </p:spPr>
        <p:txBody>
          <a:bodyPr/>
          <a:lstStyle>
            <a:lvl1pPr marL="0" indent="0">
              <a:buNone/>
              <a:defRPr sz="5400" b="1">
                <a:solidFill>
                  <a:schemeClr val="bg2"/>
                </a:solidFill>
                <a:latin typeface="+mn-lt"/>
              </a:defRPr>
            </a:lvl1pPr>
          </a:lstStyle>
          <a:p>
            <a:pPr lvl="0"/>
            <a:r>
              <a:rPr lang="en-US"/>
              <a:t>No.</a:t>
            </a:r>
          </a:p>
        </p:txBody>
      </p:sp>
      <p:sp>
        <p:nvSpPr>
          <p:cNvPr id="11" name="Text Placeholder 5">
            <a:extLst>
              <a:ext uri="{FF2B5EF4-FFF2-40B4-BE49-F238E27FC236}">
                <a16:creationId xmlns:a16="http://schemas.microsoft.com/office/drawing/2014/main" id="{2CAF4FAA-5333-496C-B5D9-B07D7F9F928B}"/>
              </a:ext>
            </a:extLst>
          </p:cNvPr>
          <p:cNvSpPr>
            <a:spLocks noGrp="1"/>
          </p:cNvSpPr>
          <p:nvPr>
            <p:ph type="body" sz="quarter" idx="19" hasCustomPrompt="1"/>
          </p:nvPr>
        </p:nvSpPr>
        <p:spPr>
          <a:xfrm>
            <a:off x="9959400" y="5247896"/>
            <a:ext cx="1266356" cy="709952"/>
          </a:xfrm>
          <a:prstGeom prst="rect">
            <a:avLst/>
          </a:prstGeom>
          <a:ln w="9525">
            <a:noFill/>
          </a:ln>
        </p:spPr>
        <p:txBody>
          <a:bodyPr/>
          <a:lstStyle>
            <a:lvl1pPr marL="0" indent="0">
              <a:buNone/>
              <a:defRPr sz="5400" b="1">
                <a:solidFill>
                  <a:schemeClr val="bg2"/>
                </a:solidFill>
                <a:latin typeface="+mn-lt"/>
              </a:defRPr>
            </a:lvl1pPr>
          </a:lstStyle>
          <a:p>
            <a:pPr lvl="0"/>
            <a:r>
              <a:rPr lang="en-US"/>
              <a:t>No.</a:t>
            </a:r>
          </a:p>
        </p:txBody>
      </p:sp>
    </p:spTree>
    <p:extLst>
      <p:ext uri="{BB962C8B-B14F-4D97-AF65-F5344CB8AC3E}">
        <p14:creationId xmlns:p14="http://schemas.microsoft.com/office/powerpoint/2010/main" val="12135334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307A09AD-C3ED-4AB8-B48F-146E72E9C0F7}"/>
              </a:ext>
            </a:extLst>
          </p:cNvPr>
          <p:cNvSpPr>
            <a:spLocks noGrp="1"/>
          </p:cNvSpPr>
          <p:nvPr>
            <p:ph sz="quarter" idx="30"/>
          </p:nvPr>
        </p:nvSpPr>
        <p:spPr>
          <a:xfrm>
            <a:off x="1065684" y="2142544"/>
            <a:ext cx="2700000" cy="3395309"/>
          </a:xfrm>
          <a:custGeom>
            <a:avLst/>
            <a:gdLst>
              <a:gd name="connsiteX0" fmla="*/ 0 w 2674385"/>
              <a:gd name="connsiteY0" fmla="*/ 0 h 3395309"/>
              <a:gd name="connsiteX1" fmla="*/ 2674385 w 2674385"/>
              <a:gd name="connsiteY1" fmla="*/ 0 h 3395309"/>
              <a:gd name="connsiteX2" fmla="*/ 2674385 w 2674385"/>
              <a:gd name="connsiteY2" fmla="*/ 3164055 h 3395309"/>
              <a:gd name="connsiteX3" fmla="*/ 2443131 w 2674385"/>
              <a:gd name="connsiteY3" fmla="*/ 3395309 h 3395309"/>
              <a:gd name="connsiteX4" fmla="*/ 219968 w 2674385"/>
              <a:gd name="connsiteY4" fmla="*/ 3395309 h 3395309"/>
              <a:gd name="connsiteX5" fmla="*/ 0 w 2674385"/>
              <a:gd name="connsiteY5" fmla="*/ 3175341 h 339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4385" h="3395309">
                <a:moveTo>
                  <a:pt x="0" y="0"/>
                </a:moveTo>
                <a:lnTo>
                  <a:pt x="2674385" y="0"/>
                </a:lnTo>
                <a:lnTo>
                  <a:pt x="2674385" y="3164055"/>
                </a:lnTo>
                <a:lnTo>
                  <a:pt x="2443131" y="3395309"/>
                </a:lnTo>
                <a:lnTo>
                  <a:pt x="219968" y="3395309"/>
                </a:lnTo>
                <a:cubicBezTo>
                  <a:pt x="98483" y="3395309"/>
                  <a:pt x="0" y="3296826"/>
                  <a:pt x="0" y="3175341"/>
                </a:cubicBezTo>
                <a:close/>
              </a:path>
            </a:pathLst>
          </a:custGeom>
          <a:solidFill>
            <a:schemeClr val="bg1"/>
          </a:solidFill>
          <a:ln>
            <a:solidFill>
              <a:schemeClr val="bg1">
                <a:lumMod val="85000"/>
              </a:schemeClr>
            </a:solidFill>
          </a:ln>
        </p:spPr>
        <p:txBody>
          <a:bodyPr wrap="square">
            <a:noAutofit/>
          </a:bodyPr>
          <a:lstStyle>
            <a:lvl1pPr marL="0" indent="0">
              <a:buNone/>
              <a:defRPr sz="1600">
                <a:solidFill>
                  <a:srgbClr val="616161"/>
                </a:solidFill>
              </a:defRPr>
            </a:lvl1pPr>
          </a:lstStyle>
          <a:p>
            <a:pPr lvl="0"/>
            <a:endParaRPr lang="en-US"/>
          </a:p>
        </p:txBody>
      </p:sp>
      <p:sp>
        <p:nvSpPr>
          <p:cNvPr id="2" name="Title 1">
            <a:extLst>
              <a:ext uri="{FF2B5EF4-FFF2-40B4-BE49-F238E27FC236}">
                <a16:creationId xmlns:a16="http://schemas.microsoft.com/office/drawing/2014/main" id="{20CA0459-0F1A-4D11-B235-35B7A7FA9D0D}"/>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 Placeholder 6">
            <a:extLst>
              <a:ext uri="{FF2B5EF4-FFF2-40B4-BE49-F238E27FC236}">
                <a16:creationId xmlns:a16="http://schemas.microsoft.com/office/drawing/2014/main" id="{3594C469-8CD9-470E-BD4D-8E2F49DC3F19}"/>
              </a:ext>
            </a:extLst>
          </p:cNvPr>
          <p:cNvSpPr>
            <a:spLocks noGrp="1"/>
          </p:cNvSpPr>
          <p:nvPr>
            <p:ph type="body" sz="quarter" idx="15" hasCustomPrompt="1"/>
          </p:nvPr>
        </p:nvSpPr>
        <p:spPr>
          <a:xfrm>
            <a:off x="1064196" y="1678469"/>
            <a:ext cx="2700000" cy="435200"/>
          </a:xfrm>
          <a:prstGeom prst="rect">
            <a:avLst/>
          </a:prstGeom>
        </p:spPr>
        <p:txBody>
          <a:bodyPr/>
          <a:lstStyle>
            <a:lvl1pPr marL="0" indent="0" algn="l">
              <a:spcBef>
                <a:spcPts val="0"/>
              </a:spcBef>
              <a:buNone/>
              <a:defRPr sz="2000" b="1">
                <a:solidFill>
                  <a:srgbClr val="616161"/>
                </a:solidFill>
                <a:latin typeface="+mn-lt"/>
              </a:defRPr>
            </a:lvl1pPr>
          </a:lstStyle>
          <a:p>
            <a:pPr lvl="0"/>
            <a:r>
              <a:rPr lang="en-US"/>
              <a:t>Header</a:t>
            </a:r>
          </a:p>
        </p:txBody>
      </p:sp>
      <p:sp>
        <p:nvSpPr>
          <p:cNvPr id="28" name="Textfeld 27">
            <a:extLst>
              <a:ext uri="{FF2B5EF4-FFF2-40B4-BE49-F238E27FC236}">
                <a16:creationId xmlns:a16="http://schemas.microsoft.com/office/drawing/2014/main" id="{4F0FC2AD-54EE-4361-B58A-28224A40E8B9}"/>
              </a:ext>
            </a:extLst>
          </p:cNvPr>
          <p:cNvSpPr txBox="1"/>
          <p:nvPr userDrawn="1"/>
        </p:nvSpPr>
        <p:spPr>
          <a:xfrm rot="18890381">
            <a:off x="3506159" y="5415334"/>
            <a:ext cx="324000" cy="48796"/>
          </a:xfrm>
          <a:prstGeom prst="rect">
            <a:avLst/>
          </a:prstGeom>
          <a:solidFill>
            <a:schemeClr val="bg2"/>
          </a:solidFill>
        </p:spPr>
        <p:txBody>
          <a:bodyPr wrap="square" lIns="0" tIns="0" rIns="0" bIns="0" rtlCol="0">
            <a:spAutoFit/>
          </a:bodyPr>
          <a:lstStyle/>
          <a:p>
            <a:pPr>
              <a:lnSpc>
                <a:spcPts val="100"/>
              </a:lnSpc>
            </a:pPr>
            <a:endParaRPr lang="de-DE" sz="400"/>
          </a:p>
          <a:p>
            <a:pPr>
              <a:lnSpc>
                <a:spcPts val="100"/>
              </a:lnSpc>
            </a:pPr>
            <a:endParaRPr lang="de-DE" sz="400"/>
          </a:p>
          <a:p>
            <a:pPr>
              <a:lnSpc>
                <a:spcPts val="100"/>
              </a:lnSpc>
            </a:pPr>
            <a:endParaRPr lang="de-DE" sz="400"/>
          </a:p>
        </p:txBody>
      </p:sp>
      <p:sp>
        <p:nvSpPr>
          <p:cNvPr id="35" name="Content Placeholder 14">
            <a:extLst>
              <a:ext uri="{FF2B5EF4-FFF2-40B4-BE49-F238E27FC236}">
                <a16:creationId xmlns:a16="http://schemas.microsoft.com/office/drawing/2014/main" id="{DF0E84C6-1963-4A53-B57E-F63FEA17CB1C}"/>
              </a:ext>
            </a:extLst>
          </p:cNvPr>
          <p:cNvSpPr>
            <a:spLocks noGrp="1"/>
          </p:cNvSpPr>
          <p:nvPr>
            <p:ph sz="quarter" idx="31"/>
          </p:nvPr>
        </p:nvSpPr>
        <p:spPr>
          <a:xfrm>
            <a:off x="4359218" y="2142544"/>
            <a:ext cx="2700000" cy="3395309"/>
          </a:xfrm>
          <a:custGeom>
            <a:avLst/>
            <a:gdLst>
              <a:gd name="connsiteX0" fmla="*/ 0 w 2674385"/>
              <a:gd name="connsiteY0" fmla="*/ 0 h 3395309"/>
              <a:gd name="connsiteX1" fmla="*/ 2674385 w 2674385"/>
              <a:gd name="connsiteY1" fmla="*/ 0 h 3395309"/>
              <a:gd name="connsiteX2" fmla="*/ 2674385 w 2674385"/>
              <a:gd name="connsiteY2" fmla="*/ 3164055 h 3395309"/>
              <a:gd name="connsiteX3" fmla="*/ 2443131 w 2674385"/>
              <a:gd name="connsiteY3" fmla="*/ 3395309 h 3395309"/>
              <a:gd name="connsiteX4" fmla="*/ 219968 w 2674385"/>
              <a:gd name="connsiteY4" fmla="*/ 3395309 h 3395309"/>
              <a:gd name="connsiteX5" fmla="*/ 0 w 2674385"/>
              <a:gd name="connsiteY5" fmla="*/ 3175341 h 339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4385" h="3395309">
                <a:moveTo>
                  <a:pt x="0" y="0"/>
                </a:moveTo>
                <a:lnTo>
                  <a:pt x="2674385" y="0"/>
                </a:lnTo>
                <a:lnTo>
                  <a:pt x="2674385" y="3164055"/>
                </a:lnTo>
                <a:lnTo>
                  <a:pt x="2443131" y="3395309"/>
                </a:lnTo>
                <a:lnTo>
                  <a:pt x="219968" y="3395309"/>
                </a:lnTo>
                <a:cubicBezTo>
                  <a:pt x="98483" y="3395309"/>
                  <a:pt x="0" y="3296826"/>
                  <a:pt x="0" y="3175341"/>
                </a:cubicBezTo>
                <a:close/>
              </a:path>
            </a:pathLst>
          </a:custGeom>
          <a:solidFill>
            <a:schemeClr val="bg1"/>
          </a:solidFill>
          <a:ln>
            <a:solidFill>
              <a:schemeClr val="bg1">
                <a:lumMod val="85000"/>
              </a:schemeClr>
            </a:solidFill>
          </a:ln>
        </p:spPr>
        <p:txBody>
          <a:bodyPr wrap="square">
            <a:noAutofit/>
          </a:bodyPr>
          <a:lstStyle>
            <a:lvl1pPr marL="0" indent="0">
              <a:buNone/>
              <a:defRPr sz="1600">
                <a:solidFill>
                  <a:srgbClr val="616161"/>
                </a:solidFill>
              </a:defRPr>
            </a:lvl1pPr>
          </a:lstStyle>
          <a:p>
            <a:pPr lvl="0"/>
            <a:endParaRPr lang="en-US"/>
          </a:p>
        </p:txBody>
      </p:sp>
      <p:sp>
        <p:nvSpPr>
          <p:cNvPr id="36" name="Text Placeholder 6">
            <a:extLst>
              <a:ext uri="{FF2B5EF4-FFF2-40B4-BE49-F238E27FC236}">
                <a16:creationId xmlns:a16="http://schemas.microsoft.com/office/drawing/2014/main" id="{D48288C6-475A-4A3E-AEC2-453E55163528}"/>
              </a:ext>
            </a:extLst>
          </p:cNvPr>
          <p:cNvSpPr>
            <a:spLocks noGrp="1"/>
          </p:cNvSpPr>
          <p:nvPr>
            <p:ph type="body" sz="quarter" idx="32" hasCustomPrompt="1"/>
          </p:nvPr>
        </p:nvSpPr>
        <p:spPr>
          <a:xfrm>
            <a:off x="4357730" y="1678469"/>
            <a:ext cx="2700000" cy="435200"/>
          </a:xfrm>
          <a:prstGeom prst="rect">
            <a:avLst/>
          </a:prstGeom>
        </p:spPr>
        <p:txBody>
          <a:bodyPr/>
          <a:lstStyle>
            <a:lvl1pPr marL="0" indent="0" algn="l">
              <a:spcBef>
                <a:spcPts val="0"/>
              </a:spcBef>
              <a:buNone/>
              <a:defRPr sz="2000" b="1">
                <a:solidFill>
                  <a:srgbClr val="616161"/>
                </a:solidFill>
                <a:latin typeface="+mn-lt"/>
              </a:defRPr>
            </a:lvl1pPr>
          </a:lstStyle>
          <a:p>
            <a:pPr lvl="0"/>
            <a:r>
              <a:rPr lang="en-US"/>
              <a:t>Header</a:t>
            </a:r>
          </a:p>
        </p:txBody>
      </p:sp>
      <p:sp>
        <p:nvSpPr>
          <p:cNvPr id="37" name="Textfeld 36">
            <a:extLst>
              <a:ext uri="{FF2B5EF4-FFF2-40B4-BE49-F238E27FC236}">
                <a16:creationId xmlns:a16="http://schemas.microsoft.com/office/drawing/2014/main" id="{0BEF0F22-E44B-464C-9181-CB4402FFFCE1}"/>
              </a:ext>
            </a:extLst>
          </p:cNvPr>
          <p:cNvSpPr txBox="1"/>
          <p:nvPr userDrawn="1"/>
        </p:nvSpPr>
        <p:spPr>
          <a:xfrm rot="18890381">
            <a:off x="6799693" y="5415334"/>
            <a:ext cx="324000" cy="48796"/>
          </a:xfrm>
          <a:prstGeom prst="rect">
            <a:avLst/>
          </a:prstGeom>
          <a:solidFill>
            <a:schemeClr val="bg2"/>
          </a:solidFill>
        </p:spPr>
        <p:txBody>
          <a:bodyPr wrap="square" lIns="0" tIns="0" rIns="0" bIns="0" rtlCol="0">
            <a:spAutoFit/>
          </a:bodyPr>
          <a:lstStyle/>
          <a:p>
            <a:pPr>
              <a:lnSpc>
                <a:spcPts val="100"/>
              </a:lnSpc>
            </a:pPr>
            <a:endParaRPr lang="de-DE" sz="400"/>
          </a:p>
          <a:p>
            <a:pPr>
              <a:lnSpc>
                <a:spcPts val="100"/>
              </a:lnSpc>
            </a:pPr>
            <a:endParaRPr lang="de-DE" sz="400"/>
          </a:p>
          <a:p>
            <a:pPr>
              <a:lnSpc>
                <a:spcPts val="100"/>
              </a:lnSpc>
            </a:pPr>
            <a:endParaRPr lang="de-DE" sz="400"/>
          </a:p>
        </p:txBody>
      </p:sp>
      <p:sp>
        <p:nvSpPr>
          <p:cNvPr id="38" name="Content Placeholder 14">
            <a:extLst>
              <a:ext uri="{FF2B5EF4-FFF2-40B4-BE49-F238E27FC236}">
                <a16:creationId xmlns:a16="http://schemas.microsoft.com/office/drawing/2014/main" id="{FDFC454E-34F4-4E78-98A1-34EE74FA58FC}"/>
              </a:ext>
            </a:extLst>
          </p:cNvPr>
          <p:cNvSpPr>
            <a:spLocks noGrp="1"/>
          </p:cNvSpPr>
          <p:nvPr>
            <p:ph sz="quarter" idx="33"/>
          </p:nvPr>
        </p:nvSpPr>
        <p:spPr>
          <a:xfrm>
            <a:off x="7618746" y="2142544"/>
            <a:ext cx="2700000" cy="3395309"/>
          </a:xfrm>
          <a:custGeom>
            <a:avLst/>
            <a:gdLst>
              <a:gd name="connsiteX0" fmla="*/ 0 w 2674385"/>
              <a:gd name="connsiteY0" fmla="*/ 0 h 3395309"/>
              <a:gd name="connsiteX1" fmla="*/ 2674385 w 2674385"/>
              <a:gd name="connsiteY1" fmla="*/ 0 h 3395309"/>
              <a:gd name="connsiteX2" fmla="*/ 2674385 w 2674385"/>
              <a:gd name="connsiteY2" fmla="*/ 3164055 h 3395309"/>
              <a:gd name="connsiteX3" fmla="*/ 2443131 w 2674385"/>
              <a:gd name="connsiteY3" fmla="*/ 3395309 h 3395309"/>
              <a:gd name="connsiteX4" fmla="*/ 219968 w 2674385"/>
              <a:gd name="connsiteY4" fmla="*/ 3395309 h 3395309"/>
              <a:gd name="connsiteX5" fmla="*/ 0 w 2674385"/>
              <a:gd name="connsiteY5" fmla="*/ 3175341 h 339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4385" h="3395309">
                <a:moveTo>
                  <a:pt x="0" y="0"/>
                </a:moveTo>
                <a:lnTo>
                  <a:pt x="2674385" y="0"/>
                </a:lnTo>
                <a:lnTo>
                  <a:pt x="2674385" y="3164055"/>
                </a:lnTo>
                <a:lnTo>
                  <a:pt x="2443131" y="3395309"/>
                </a:lnTo>
                <a:lnTo>
                  <a:pt x="219968" y="3395309"/>
                </a:lnTo>
                <a:cubicBezTo>
                  <a:pt x="98483" y="3395309"/>
                  <a:pt x="0" y="3296826"/>
                  <a:pt x="0" y="3175341"/>
                </a:cubicBezTo>
                <a:close/>
              </a:path>
            </a:pathLst>
          </a:custGeom>
          <a:solidFill>
            <a:schemeClr val="bg1"/>
          </a:solidFill>
          <a:ln>
            <a:solidFill>
              <a:schemeClr val="bg1">
                <a:lumMod val="85000"/>
              </a:schemeClr>
            </a:solidFill>
          </a:ln>
        </p:spPr>
        <p:txBody>
          <a:bodyPr wrap="square">
            <a:noAutofit/>
          </a:bodyPr>
          <a:lstStyle>
            <a:lvl1pPr marL="0" indent="0">
              <a:buNone/>
              <a:defRPr sz="1600">
                <a:solidFill>
                  <a:srgbClr val="616161"/>
                </a:solidFill>
              </a:defRPr>
            </a:lvl1pPr>
          </a:lstStyle>
          <a:p>
            <a:pPr lvl="0"/>
            <a:endParaRPr lang="en-US"/>
          </a:p>
        </p:txBody>
      </p:sp>
      <p:sp>
        <p:nvSpPr>
          <p:cNvPr id="39" name="Text Placeholder 6">
            <a:extLst>
              <a:ext uri="{FF2B5EF4-FFF2-40B4-BE49-F238E27FC236}">
                <a16:creationId xmlns:a16="http://schemas.microsoft.com/office/drawing/2014/main" id="{754D76FB-D0FD-4B31-BAB0-B781956739AD}"/>
              </a:ext>
            </a:extLst>
          </p:cNvPr>
          <p:cNvSpPr>
            <a:spLocks noGrp="1"/>
          </p:cNvSpPr>
          <p:nvPr>
            <p:ph type="body" sz="quarter" idx="34" hasCustomPrompt="1"/>
          </p:nvPr>
        </p:nvSpPr>
        <p:spPr>
          <a:xfrm>
            <a:off x="7617258" y="1678469"/>
            <a:ext cx="2700000" cy="435200"/>
          </a:xfrm>
          <a:prstGeom prst="rect">
            <a:avLst/>
          </a:prstGeom>
        </p:spPr>
        <p:txBody>
          <a:bodyPr/>
          <a:lstStyle>
            <a:lvl1pPr marL="0" indent="0" algn="l">
              <a:spcBef>
                <a:spcPts val="0"/>
              </a:spcBef>
              <a:buNone/>
              <a:defRPr sz="2000" b="1">
                <a:solidFill>
                  <a:srgbClr val="616161"/>
                </a:solidFill>
                <a:latin typeface="+mn-lt"/>
              </a:defRPr>
            </a:lvl1pPr>
          </a:lstStyle>
          <a:p>
            <a:pPr lvl="0"/>
            <a:r>
              <a:rPr lang="en-US"/>
              <a:t>Header</a:t>
            </a:r>
          </a:p>
        </p:txBody>
      </p:sp>
      <p:sp>
        <p:nvSpPr>
          <p:cNvPr id="40" name="Textfeld 39">
            <a:extLst>
              <a:ext uri="{FF2B5EF4-FFF2-40B4-BE49-F238E27FC236}">
                <a16:creationId xmlns:a16="http://schemas.microsoft.com/office/drawing/2014/main" id="{ADEFE772-37AE-4715-A3F9-8A6FAAF9EDC0}"/>
              </a:ext>
            </a:extLst>
          </p:cNvPr>
          <p:cNvSpPr txBox="1"/>
          <p:nvPr userDrawn="1"/>
        </p:nvSpPr>
        <p:spPr>
          <a:xfrm rot="18890381">
            <a:off x="10059221" y="5415334"/>
            <a:ext cx="324000" cy="48796"/>
          </a:xfrm>
          <a:prstGeom prst="rect">
            <a:avLst/>
          </a:prstGeom>
          <a:solidFill>
            <a:schemeClr val="bg2"/>
          </a:solidFill>
        </p:spPr>
        <p:txBody>
          <a:bodyPr wrap="square" lIns="0" tIns="0" rIns="0" bIns="0" rtlCol="0">
            <a:spAutoFit/>
          </a:bodyPr>
          <a:lstStyle/>
          <a:p>
            <a:pPr>
              <a:lnSpc>
                <a:spcPts val="100"/>
              </a:lnSpc>
            </a:pPr>
            <a:endParaRPr lang="de-DE" sz="400"/>
          </a:p>
          <a:p>
            <a:pPr>
              <a:lnSpc>
                <a:spcPts val="100"/>
              </a:lnSpc>
            </a:pPr>
            <a:endParaRPr lang="de-DE" sz="400"/>
          </a:p>
          <a:p>
            <a:pPr>
              <a:lnSpc>
                <a:spcPts val="100"/>
              </a:lnSpc>
            </a:pPr>
            <a:endParaRPr lang="de-DE" sz="400"/>
          </a:p>
        </p:txBody>
      </p:sp>
    </p:spTree>
    <p:extLst>
      <p:ext uri="{BB962C8B-B14F-4D97-AF65-F5344CB8AC3E}">
        <p14:creationId xmlns:p14="http://schemas.microsoft.com/office/powerpoint/2010/main" val="8055122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cons &amp;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846E8-BD81-47C6-AAC0-E1C6A8EDB71D}"/>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2" name="Text Placeholder 6">
            <a:extLst>
              <a:ext uri="{FF2B5EF4-FFF2-40B4-BE49-F238E27FC236}">
                <a16:creationId xmlns:a16="http://schemas.microsoft.com/office/drawing/2014/main" id="{01AED970-4809-4707-87E6-4D99275EF836}"/>
              </a:ext>
            </a:extLst>
          </p:cNvPr>
          <p:cNvSpPr>
            <a:spLocks noGrp="1"/>
          </p:cNvSpPr>
          <p:nvPr>
            <p:ph type="body" sz="quarter" idx="15" hasCustomPrompt="1"/>
          </p:nvPr>
        </p:nvSpPr>
        <p:spPr>
          <a:xfrm>
            <a:off x="420277" y="3978654"/>
            <a:ext cx="1980000" cy="435200"/>
          </a:xfrm>
          <a:prstGeom prst="rect">
            <a:avLst/>
          </a:prstGeom>
        </p:spPr>
        <p:txBody>
          <a:bodyPr/>
          <a:lstStyle>
            <a:lvl1pPr marL="0" indent="0" algn="ctr">
              <a:spcBef>
                <a:spcPts val="0"/>
              </a:spcBef>
              <a:buNone/>
              <a:defRPr sz="2000" b="1">
                <a:solidFill>
                  <a:srgbClr val="616161"/>
                </a:solidFill>
                <a:latin typeface="+mn-lt"/>
              </a:defRPr>
            </a:lvl1pPr>
          </a:lstStyle>
          <a:p>
            <a:pPr lvl="0"/>
            <a:r>
              <a:rPr lang="en-US"/>
              <a:t>Header</a:t>
            </a:r>
          </a:p>
        </p:txBody>
      </p:sp>
      <p:sp>
        <p:nvSpPr>
          <p:cNvPr id="13" name="Text Placeholder 6">
            <a:extLst>
              <a:ext uri="{FF2B5EF4-FFF2-40B4-BE49-F238E27FC236}">
                <a16:creationId xmlns:a16="http://schemas.microsoft.com/office/drawing/2014/main" id="{B031C88C-2B8A-44D7-8470-61F6D2946A36}"/>
              </a:ext>
            </a:extLst>
          </p:cNvPr>
          <p:cNvSpPr>
            <a:spLocks noGrp="1"/>
          </p:cNvSpPr>
          <p:nvPr>
            <p:ph type="body" sz="quarter" idx="19" hasCustomPrompt="1"/>
          </p:nvPr>
        </p:nvSpPr>
        <p:spPr>
          <a:xfrm>
            <a:off x="420276" y="4415070"/>
            <a:ext cx="1980000" cy="435200"/>
          </a:xfrm>
          <a:prstGeom prst="rect">
            <a:avLst/>
          </a:prstGeom>
        </p:spPr>
        <p:txBody>
          <a:bodyPr/>
          <a:lstStyle>
            <a:lvl1pPr marL="0" indent="0" algn="ctr">
              <a:spcBef>
                <a:spcPts val="0"/>
              </a:spcBef>
              <a:buNone/>
              <a:defRPr sz="1600" b="0">
                <a:solidFill>
                  <a:srgbClr val="616161"/>
                </a:solidFill>
                <a:latin typeface="+mj-lt"/>
              </a:defRPr>
            </a:lvl1pPr>
          </a:lstStyle>
          <a:p>
            <a:pPr lvl="0"/>
            <a:r>
              <a:rPr lang="en-US" err="1"/>
              <a:t>Subheader</a:t>
            </a:r>
            <a:endParaRPr lang="en-US"/>
          </a:p>
        </p:txBody>
      </p:sp>
      <p:pic>
        <p:nvPicPr>
          <p:cNvPr id="21" name="Picture 12">
            <a:extLst>
              <a:ext uri="{FF2B5EF4-FFF2-40B4-BE49-F238E27FC236}">
                <a16:creationId xmlns:a16="http://schemas.microsoft.com/office/drawing/2014/main" id="{7AB98978-58A8-4BD5-83AB-31173878DE2B}"/>
              </a:ext>
            </a:extLst>
          </p:cNvPr>
          <p:cNvPicPr>
            <a:picLocks noChangeAspect="1"/>
          </p:cNvPicPr>
          <p:nvPr userDrawn="1"/>
        </p:nvPicPr>
        <p:blipFill>
          <a:blip r:embed="rId2"/>
          <a:stretch>
            <a:fillRect/>
          </a:stretch>
        </p:blipFill>
        <p:spPr>
          <a:xfrm>
            <a:off x="1035381" y="2247904"/>
            <a:ext cx="929291" cy="1447671"/>
          </a:xfrm>
          <a:prstGeom prst="rect">
            <a:avLst/>
          </a:prstGeom>
        </p:spPr>
      </p:pic>
      <p:pic>
        <p:nvPicPr>
          <p:cNvPr id="22" name="Picture 15">
            <a:extLst>
              <a:ext uri="{FF2B5EF4-FFF2-40B4-BE49-F238E27FC236}">
                <a16:creationId xmlns:a16="http://schemas.microsoft.com/office/drawing/2014/main" id="{44042C43-DB0E-41BD-9265-FB12A3B22958}"/>
              </a:ext>
            </a:extLst>
          </p:cNvPr>
          <p:cNvPicPr>
            <a:picLocks noChangeAspect="1"/>
          </p:cNvPicPr>
          <p:nvPr userDrawn="1"/>
        </p:nvPicPr>
        <p:blipFill>
          <a:blip r:embed="rId3"/>
          <a:stretch>
            <a:fillRect/>
          </a:stretch>
        </p:blipFill>
        <p:spPr>
          <a:xfrm>
            <a:off x="3049755" y="2347427"/>
            <a:ext cx="1108654" cy="1203233"/>
          </a:xfrm>
          <a:prstGeom prst="rect">
            <a:avLst/>
          </a:prstGeom>
        </p:spPr>
      </p:pic>
      <p:pic>
        <p:nvPicPr>
          <p:cNvPr id="23" name="Picture 18">
            <a:extLst>
              <a:ext uri="{FF2B5EF4-FFF2-40B4-BE49-F238E27FC236}">
                <a16:creationId xmlns:a16="http://schemas.microsoft.com/office/drawing/2014/main" id="{70188A4B-B2C0-4DF4-AAE7-15CBD040B306}"/>
              </a:ext>
            </a:extLst>
          </p:cNvPr>
          <p:cNvPicPr>
            <a:picLocks noChangeAspect="1"/>
          </p:cNvPicPr>
          <p:nvPr userDrawn="1"/>
        </p:nvPicPr>
        <p:blipFill>
          <a:blip r:embed="rId4"/>
          <a:stretch>
            <a:fillRect/>
          </a:stretch>
        </p:blipFill>
        <p:spPr>
          <a:xfrm>
            <a:off x="5234720" y="2161405"/>
            <a:ext cx="1156060" cy="1473840"/>
          </a:xfrm>
          <a:prstGeom prst="rect">
            <a:avLst/>
          </a:prstGeom>
        </p:spPr>
      </p:pic>
      <p:pic>
        <p:nvPicPr>
          <p:cNvPr id="24" name="Picture 21">
            <a:extLst>
              <a:ext uri="{FF2B5EF4-FFF2-40B4-BE49-F238E27FC236}">
                <a16:creationId xmlns:a16="http://schemas.microsoft.com/office/drawing/2014/main" id="{4C220B4D-D17F-422E-9577-61422D180D0A}"/>
              </a:ext>
            </a:extLst>
          </p:cNvPr>
          <p:cNvPicPr>
            <a:picLocks noChangeAspect="1"/>
          </p:cNvPicPr>
          <p:nvPr userDrawn="1"/>
        </p:nvPicPr>
        <p:blipFill>
          <a:blip r:embed="rId5"/>
          <a:stretch>
            <a:fillRect/>
          </a:stretch>
        </p:blipFill>
        <p:spPr>
          <a:xfrm>
            <a:off x="7400218" y="2347427"/>
            <a:ext cx="1328243" cy="1203233"/>
          </a:xfrm>
          <a:prstGeom prst="rect">
            <a:avLst/>
          </a:prstGeom>
        </p:spPr>
      </p:pic>
      <p:pic>
        <p:nvPicPr>
          <p:cNvPr id="25" name="Picture 22">
            <a:extLst>
              <a:ext uri="{FF2B5EF4-FFF2-40B4-BE49-F238E27FC236}">
                <a16:creationId xmlns:a16="http://schemas.microsoft.com/office/drawing/2014/main" id="{890358E4-489E-44BA-B9D6-F878FCC43B19}"/>
              </a:ext>
            </a:extLst>
          </p:cNvPr>
          <p:cNvPicPr>
            <a:picLocks noChangeAspect="1"/>
          </p:cNvPicPr>
          <p:nvPr userDrawn="1"/>
        </p:nvPicPr>
        <p:blipFill>
          <a:blip r:embed="rId6"/>
          <a:stretch>
            <a:fillRect/>
          </a:stretch>
        </p:blipFill>
        <p:spPr>
          <a:xfrm>
            <a:off x="9391729" y="2367241"/>
            <a:ext cx="1431298" cy="1183419"/>
          </a:xfrm>
          <a:prstGeom prst="rect">
            <a:avLst/>
          </a:prstGeom>
        </p:spPr>
      </p:pic>
      <p:sp>
        <p:nvSpPr>
          <p:cNvPr id="32" name="Text Placeholder 6">
            <a:extLst>
              <a:ext uri="{FF2B5EF4-FFF2-40B4-BE49-F238E27FC236}">
                <a16:creationId xmlns:a16="http://schemas.microsoft.com/office/drawing/2014/main" id="{1D12B9E5-4737-407E-A6FA-703D710326CD}"/>
              </a:ext>
            </a:extLst>
          </p:cNvPr>
          <p:cNvSpPr>
            <a:spLocks noGrp="1"/>
          </p:cNvSpPr>
          <p:nvPr>
            <p:ph type="body" sz="quarter" idx="20" hasCustomPrompt="1"/>
          </p:nvPr>
        </p:nvSpPr>
        <p:spPr>
          <a:xfrm>
            <a:off x="2612832" y="3979870"/>
            <a:ext cx="1980000" cy="435200"/>
          </a:xfrm>
          <a:prstGeom prst="rect">
            <a:avLst/>
          </a:prstGeom>
        </p:spPr>
        <p:txBody>
          <a:bodyPr/>
          <a:lstStyle>
            <a:lvl1pPr marL="0" indent="0" algn="ctr">
              <a:spcBef>
                <a:spcPts val="0"/>
              </a:spcBef>
              <a:buNone/>
              <a:defRPr sz="2000" b="1">
                <a:solidFill>
                  <a:srgbClr val="616161"/>
                </a:solidFill>
                <a:latin typeface="+mn-lt"/>
              </a:defRPr>
            </a:lvl1pPr>
          </a:lstStyle>
          <a:p>
            <a:pPr lvl="0"/>
            <a:r>
              <a:rPr lang="en-US"/>
              <a:t>Header</a:t>
            </a:r>
          </a:p>
        </p:txBody>
      </p:sp>
      <p:sp>
        <p:nvSpPr>
          <p:cNvPr id="33" name="Text Placeholder 6">
            <a:extLst>
              <a:ext uri="{FF2B5EF4-FFF2-40B4-BE49-F238E27FC236}">
                <a16:creationId xmlns:a16="http://schemas.microsoft.com/office/drawing/2014/main" id="{71BBD592-CF69-4F13-A38D-2BBB68EC263A}"/>
              </a:ext>
            </a:extLst>
          </p:cNvPr>
          <p:cNvSpPr>
            <a:spLocks noGrp="1"/>
          </p:cNvSpPr>
          <p:nvPr>
            <p:ph type="body" sz="quarter" idx="21" hasCustomPrompt="1"/>
          </p:nvPr>
        </p:nvSpPr>
        <p:spPr>
          <a:xfrm>
            <a:off x="2612831" y="4416286"/>
            <a:ext cx="1980000" cy="435200"/>
          </a:xfrm>
          <a:prstGeom prst="rect">
            <a:avLst/>
          </a:prstGeom>
        </p:spPr>
        <p:txBody>
          <a:bodyPr/>
          <a:lstStyle>
            <a:lvl1pPr marL="0" indent="0" algn="ctr">
              <a:spcBef>
                <a:spcPts val="0"/>
              </a:spcBef>
              <a:buNone/>
              <a:defRPr sz="1600" b="0">
                <a:solidFill>
                  <a:srgbClr val="616161"/>
                </a:solidFill>
                <a:latin typeface="+mj-lt"/>
              </a:defRPr>
            </a:lvl1pPr>
          </a:lstStyle>
          <a:p>
            <a:pPr lvl="0"/>
            <a:r>
              <a:rPr lang="en-US" err="1"/>
              <a:t>Subheader</a:t>
            </a:r>
            <a:endParaRPr lang="en-US"/>
          </a:p>
        </p:txBody>
      </p:sp>
      <p:sp>
        <p:nvSpPr>
          <p:cNvPr id="34" name="Text Placeholder 6">
            <a:extLst>
              <a:ext uri="{FF2B5EF4-FFF2-40B4-BE49-F238E27FC236}">
                <a16:creationId xmlns:a16="http://schemas.microsoft.com/office/drawing/2014/main" id="{7E94872B-E8A2-419F-8452-7A94F8A94C72}"/>
              </a:ext>
            </a:extLst>
          </p:cNvPr>
          <p:cNvSpPr>
            <a:spLocks noGrp="1"/>
          </p:cNvSpPr>
          <p:nvPr>
            <p:ph type="body" sz="quarter" idx="22" hasCustomPrompt="1"/>
          </p:nvPr>
        </p:nvSpPr>
        <p:spPr>
          <a:xfrm>
            <a:off x="4803742" y="3982036"/>
            <a:ext cx="1980000" cy="435200"/>
          </a:xfrm>
          <a:prstGeom prst="rect">
            <a:avLst/>
          </a:prstGeom>
        </p:spPr>
        <p:txBody>
          <a:bodyPr/>
          <a:lstStyle>
            <a:lvl1pPr marL="0" indent="0" algn="ctr">
              <a:spcBef>
                <a:spcPts val="0"/>
              </a:spcBef>
              <a:buNone/>
              <a:defRPr sz="2000" b="1">
                <a:solidFill>
                  <a:srgbClr val="616161"/>
                </a:solidFill>
                <a:latin typeface="+mn-lt"/>
              </a:defRPr>
            </a:lvl1pPr>
          </a:lstStyle>
          <a:p>
            <a:pPr lvl="0"/>
            <a:r>
              <a:rPr lang="en-US"/>
              <a:t>Header</a:t>
            </a:r>
          </a:p>
        </p:txBody>
      </p:sp>
      <p:sp>
        <p:nvSpPr>
          <p:cNvPr id="35" name="Text Placeholder 6">
            <a:extLst>
              <a:ext uri="{FF2B5EF4-FFF2-40B4-BE49-F238E27FC236}">
                <a16:creationId xmlns:a16="http://schemas.microsoft.com/office/drawing/2014/main" id="{87CD05E4-1960-4E8F-B25A-11ACFA8BD0E5}"/>
              </a:ext>
            </a:extLst>
          </p:cNvPr>
          <p:cNvSpPr>
            <a:spLocks noGrp="1"/>
          </p:cNvSpPr>
          <p:nvPr>
            <p:ph type="body" sz="quarter" idx="23" hasCustomPrompt="1"/>
          </p:nvPr>
        </p:nvSpPr>
        <p:spPr>
          <a:xfrm>
            <a:off x="4803741" y="4418452"/>
            <a:ext cx="1980000" cy="435200"/>
          </a:xfrm>
          <a:prstGeom prst="rect">
            <a:avLst/>
          </a:prstGeom>
        </p:spPr>
        <p:txBody>
          <a:bodyPr/>
          <a:lstStyle>
            <a:lvl1pPr marL="0" indent="0" algn="ctr">
              <a:spcBef>
                <a:spcPts val="0"/>
              </a:spcBef>
              <a:buNone/>
              <a:defRPr sz="1600" b="0">
                <a:solidFill>
                  <a:srgbClr val="616161"/>
                </a:solidFill>
                <a:latin typeface="+mj-lt"/>
              </a:defRPr>
            </a:lvl1pPr>
          </a:lstStyle>
          <a:p>
            <a:pPr lvl="0"/>
            <a:r>
              <a:rPr lang="en-US" err="1"/>
              <a:t>Subheader</a:t>
            </a:r>
            <a:endParaRPr lang="en-US"/>
          </a:p>
        </p:txBody>
      </p:sp>
      <p:sp>
        <p:nvSpPr>
          <p:cNvPr id="38" name="Text Placeholder 6">
            <a:extLst>
              <a:ext uri="{FF2B5EF4-FFF2-40B4-BE49-F238E27FC236}">
                <a16:creationId xmlns:a16="http://schemas.microsoft.com/office/drawing/2014/main" id="{B652E298-5FEE-4A0A-BCC1-8CE391B8DC8D}"/>
              </a:ext>
            </a:extLst>
          </p:cNvPr>
          <p:cNvSpPr>
            <a:spLocks noGrp="1"/>
          </p:cNvSpPr>
          <p:nvPr>
            <p:ph type="body" sz="quarter" idx="26" hasCustomPrompt="1"/>
          </p:nvPr>
        </p:nvSpPr>
        <p:spPr>
          <a:xfrm>
            <a:off x="9176325" y="3982036"/>
            <a:ext cx="1980000" cy="435200"/>
          </a:xfrm>
          <a:prstGeom prst="rect">
            <a:avLst/>
          </a:prstGeom>
        </p:spPr>
        <p:txBody>
          <a:bodyPr/>
          <a:lstStyle>
            <a:lvl1pPr marL="0" indent="0" algn="ctr">
              <a:spcBef>
                <a:spcPts val="0"/>
              </a:spcBef>
              <a:buNone/>
              <a:defRPr sz="2000" b="1">
                <a:solidFill>
                  <a:srgbClr val="616161"/>
                </a:solidFill>
                <a:latin typeface="+mn-lt"/>
              </a:defRPr>
            </a:lvl1pPr>
          </a:lstStyle>
          <a:p>
            <a:pPr lvl="0"/>
            <a:r>
              <a:rPr lang="en-US"/>
              <a:t>Header</a:t>
            </a:r>
          </a:p>
        </p:txBody>
      </p:sp>
      <p:sp>
        <p:nvSpPr>
          <p:cNvPr id="39" name="Text Placeholder 6">
            <a:extLst>
              <a:ext uri="{FF2B5EF4-FFF2-40B4-BE49-F238E27FC236}">
                <a16:creationId xmlns:a16="http://schemas.microsoft.com/office/drawing/2014/main" id="{90FB9BDB-25E5-4358-B35F-61B6FEA85625}"/>
              </a:ext>
            </a:extLst>
          </p:cNvPr>
          <p:cNvSpPr>
            <a:spLocks noGrp="1"/>
          </p:cNvSpPr>
          <p:nvPr>
            <p:ph type="body" sz="quarter" idx="27" hasCustomPrompt="1"/>
          </p:nvPr>
        </p:nvSpPr>
        <p:spPr>
          <a:xfrm>
            <a:off x="9176324" y="4418452"/>
            <a:ext cx="1980000" cy="435200"/>
          </a:xfrm>
          <a:prstGeom prst="rect">
            <a:avLst/>
          </a:prstGeom>
        </p:spPr>
        <p:txBody>
          <a:bodyPr/>
          <a:lstStyle>
            <a:lvl1pPr marL="0" indent="0" algn="ctr">
              <a:spcBef>
                <a:spcPts val="0"/>
              </a:spcBef>
              <a:buNone/>
              <a:defRPr sz="1600" b="0">
                <a:solidFill>
                  <a:srgbClr val="616161"/>
                </a:solidFill>
                <a:latin typeface="+mj-lt"/>
              </a:defRPr>
            </a:lvl1pPr>
          </a:lstStyle>
          <a:p>
            <a:pPr lvl="0"/>
            <a:r>
              <a:rPr lang="en-US" err="1"/>
              <a:t>Subheader</a:t>
            </a:r>
            <a:endParaRPr lang="en-US"/>
          </a:p>
        </p:txBody>
      </p:sp>
      <p:sp>
        <p:nvSpPr>
          <p:cNvPr id="40" name="Text Placeholder 6">
            <a:extLst>
              <a:ext uri="{FF2B5EF4-FFF2-40B4-BE49-F238E27FC236}">
                <a16:creationId xmlns:a16="http://schemas.microsoft.com/office/drawing/2014/main" id="{8E0BEC67-C26D-4FA4-A30A-4F9CA055186D}"/>
              </a:ext>
            </a:extLst>
          </p:cNvPr>
          <p:cNvSpPr>
            <a:spLocks noGrp="1"/>
          </p:cNvSpPr>
          <p:nvPr>
            <p:ph type="body" sz="quarter" idx="28" hasCustomPrompt="1"/>
          </p:nvPr>
        </p:nvSpPr>
        <p:spPr>
          <a:xfrm>
            <a:off x="7016455" y="3976780"/>
            <a:ext cx="1980000" cy="435200"/>
          </a:xfrm>
          <a:prstGeom prst="rect">
            <a:avLst/>
          </a:prstGeom>
        </p:spPr>
        <p:txBody>
          <a:bodyPr/>
          <a:lstStyle>
            <a:lvl1pPr marL="0" indent="0" algn="ctr">
              <a:spcBef>
                <a:spcPts val="0"/>
              </a:spcBef>
              <a:buNone/>
              <a:defRPr sz="2000" b="1">
                <a:solidFill>
                  <a:srgbClr val="616161"/>
                </a:solidFill>
                <a:latin typeface="+mn-lt"/>
              </a:defRPr>
            </a:lvl1pPr>
          </a:lstStyle>
          <a:p>
            <a:pPr lvl="0"/>
            <a:r>
              <a:rPr lang="en-US"/>
              <a:t>Header</a:t>
            </a:r>
          </a:p>
        </p:txBody>
      </p:sp>
      <p:sp>
        <p:nvSpPr>
          <p:cNvPr id="41" name="Text Placeholder 6">
            <a:extLst>
              <a:ext uri="{FF2B5EF4-FFF2-40B4-BE49-F238E27FC236}">
                <a16:creationId xmlns:a16="http://schemas.microsoft.com/office/drawing/2014/main" id="{DB0E40A4-09CA-41EB-94C7-F87BAF7B3001}"/>
              </a:ext>
            </a:extLst>
          </p:cNvPr>
          <p:cNvSpPr>
            <a:spLocks noGrp="1"/>
          </p:cNvSpPr>
          <p:nvPr>
            <p:ph type="body" sz="quarter" idx="29" hasCustomPrompt="1"/>
          </p:nvPr>
        </p:nvSpPr>
        <p:spPr>
          <a:xfrm>
            <a:off x="7016454" y="4413196"/>
            <a:ext cx="1980000" cy="435200"/>
          </a:xfrm>
          <a:prstGeom prst="rect">
            <a:avLst/>
          </a:prstGeom>
        </p:spPr>
        <p:txBody>
          <a:bodyPr/>
          <a:lstStyle>
            <a:lvl1pPr marL="0" indent="0" algn="ctr">
              <a:spcBef>
                <a:spcPts val="0"/>
              </a:spcBef>
              <a:buNone/>
              <a:defRPr sz="1600" b="0">
                <a:solidFill>
                  <a:srgbClr val="616161"/>
                </a:solidFill>
                <a:latin typeface="+mj-lt"/>
              </a:defRPr>
            </a:lvl1pPr>
          </a:lstStyle>
          <a:p>
            <a:pPr lvl="0"/>
            <a:r>
              <a:rPr lang="en-US" err="1"/>
              <a:t>Subheader</a:t>
            </a:r>
            <a:endParaRPr lang="en-US"/>
          </a:p>
        </p:txBody>
      </p:sp>
    </p:spTree>
    <p:extLst>
      <p:ext uri="{BB962C8B-B14F-4D97-AF65-F5344CB8AC3E}">
        <p14:creationId xmlns:p14="http://schemas.microsoft.com/office/powerpoint/2010/main" val="2389915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agramm &amp;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846E8-BD81-47C6-AAC0-E1C6A8EDB71D}"/>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0" name="Chart Placeholder 9">
            <a:extLst>
              <a:ext uri="{FF2B5EF4-FFF2-40B4-BE49-F238E27FC236}">
                <a16:creationId xmlns:a16="http://schemas.microsoft.com/office/drawing/2014/main" id="{E8A15848-8DAF-440D-98E8-47674D946EE7}"/>
              </a:ext>
            </a:extLst>
          </p:cNvPr>
          <p:cNvSpPr>
            <a:spLocks noGrp="1"/>
          </p:cNvSpPr>
          <p:nvPr>
            <p:ph type="chart" sz="quarter" idx="14"/>
          </p:nvPr>
        </p:nvSpPr>
        <p:spPr>
          <a:xfrm>
            <a:off x="761999" y="1485900"/>
            <a:ext cx="10291549" cy="2532063"/>
          </a:xfrm>
          <a:prstGeom prst="rect">
            <a:avLst/>
          </a:prstGeom>
        </p:spPr>
        <p:txBody>
          <a:bodyPr anchor="ctr">
            <a:noAutofit/>
          </a:bodyPr>
          <a:lstStyle>
            <a:lvl1pPr algn="ctr">
              <a:defRPr lang="en-US" b="1"/>
            </a:lvl1pPr>
          </a:lstStyle>
          <a:p>
            <a:pPr marL="0" lvl="0" indent="0">
              <a:buNone/>
            </a:pPr>
            <a:endParaRPr lang="en-US"/>
          </a:p>
        </p:txBody>
      </p:sp>
      <p:sp>
        <p:nvSpPr>
          <p:cNvPr id="12" name="Text Placeholder 6">
            <a:extLst>
              <a:ext uri="{FF2B5EF4-FFF2-40B4-BE49-F238E27FC236}">
                <a16:creationId xmlns:a16="http://schemas.microsoft.com/office/drawing/2014/main" id="{01AED970-4809-4707-87E6-4D99275EF836}"/>
              </a:ext>
            </a:extLst>
          </p:cNvPr>
          <p:cNvSpPr>
            <a:spLocks noGrp="1"/>
          </p:cNvSpPr>
          <p:nvPr>
            <p:ph type="body" sz="quarter" idx="15" hasCustomPrompt="1"/>
          </p:nvPr>
        </p:nvSpPr>
        <p:spPr>
          <a:xfrm>
            <a:off x="796293" y="4884513"/>
            <a:ext cx="2431259" cy="435200"/>
          </a:xfrm>
          <a:prstGeom prst="rect">
            <a:avLst/>
          </a:prstGeom>
        </p:spPr>
        <p:txBody>
          <a:bodyPr/>
          <a:lstStyle>
            <a:lvl1pPr marL="0" indent="0" algn="ctr">
              <a:spcBef>
                <a:spcPts val="0"/>
              </a:spcBef>
              <a:buNone/>
              <a:defRPr sz="2000" b="1">
                <a:solidFill>
                  <a:srgbClr val="616161"/>
                </a:solidFill>
                <a:latin typeface="+mn-lt"/>
              </a:defRPr>
            </a:lvl1pPr>
          </a:lstStyle>
          <a:p>
            <a:pPr lvl="0"/>
            <a:r>
              <a:rPr lang="en-US"/>
              <a:t>Header</a:t>
            </a:r>
          </a:p>
        </p:txBody>
      </p:sp>
      <p:sp>
        <p:nvSpPr>
          <p:cNvPr id="13" name="Text Placeholder 6">
            <a:extLst>
              <a:ext uri="{FF2B5EF4-FFF2-40B4-BE49-F238E27FC236}">
                <a16:creationId xmlns:a16="http://schemas.microsoft.com/office/drawing/2014/main" id="{B031C88C-2B8A-44D7-8470-61F6D2946A36}"/>
              </a:ext>
            </a:extLst>
          </p:cNvPr>
          <p:cNvSpPr>
            <a:spLocks noGrp="1"/>
          </p:cNvSpPr>
          <p:nvPr>
            <p:ph type="body" sz="quarter" idx="19" hasCustomPrompt="1"/>
          </p:nvPr>
        </p:nvSpPr>
        <p:spPr>
          <a:xfrm>
            <a:off x="796292" y="5338021"/>
            <a:ext cx="2431259" cy="435200"/>
          </a:xfrm>
          <a:prstGeom prst="rect">
            <a:avLst/>
          </a:prstGeom>
        </p:spPr>
        <p:txBody>
          <a:bodyPr/>
          <a:lstStyle>
            <a:lvl1pPr marL="0" indent="0" algn="ctr">
              <a:spcBef>
                <a:spcPts val="0"/>
              </a:spcBef>
              <a:buNone/>
              <a:defRPr sz="1600" b="0">
                <a:solidFill>
                  <a:srgbClr val="616161"/>
                </a:solidFill>
                <a:latin typeface="+mj-lt"/>
              </a:defRPr>
            </a:lvl1pPr>
          </a:lstStyle>
          <a:p>
            <a:pPr lvl="0"/>
            <a:r>
              <a:rPr lang="en-US" err="1"/>
              <a:t>Subheader</a:t>
            </a:r>
            <a:endParaRPr lang="en-US"/>
          </a:p>
        </p:txBody>
      </p:sp>
      <p:sp>
        <p:nvSpPr>
          <p:cNvPr id="14" name="Text Placeholder 6">
            <a:extLst>
              <a:ext uri="{FF2B5EF4-FFF2-40B4-BE49-F238E27FC236}">
                <a16:creationId xmlns:a16="http://schemas.microsoft.com/office/drawing/2014/main" id="{BB5B8EF0-8840-45B6-A894-E4E63072AF44}"/>
              </a:ext>
            </a:extLst>
          </p:cNvPr>
          <p:cNvSpPr>
            <a:spLocks noGrp="1"/>
          </p:cNvSpPr>
          <p:nvPr>
            <p:ph type="body" sz="quarter" idx="24" hasCustomPrompt="1"/>
          </p:nvPr>
        </p:nvSpPr>
        <p:spPr>
          <a:xfrm>
            <a:off x="8494541" y="4884513"/>
            <a:ext cx="2431259" cy="435200"/>
          </a:xfrm>
          <a:prstGeom prst="rect">
            <a:avLst/>
          </a:prstGeom>
        </p:spPr>
        <p:txBody>
          <a:bodyPr/>
          <a:lstStyle>
            <a:lvl1pPr marL="0" indent="0" algn="ctr">
              <a:spcBef>
                <a:spcPts val="0"/>
              </a:spcBef>
              <a:buNone/>
              <a:defRPr sz="2000" b="1">
                <a:solidFill>
                  <a:srgbClr val="616161"/>
                </a:solidFill>
                <a:latin typeface="+mn-lt"/>
              </a:defRPr>
            </a:lvl1pPr>
          </a:lstStyle>
          <a:p>
            <a:pPr lvl="0"/>
            <a:r>
              <a:rPr lang="en-US"/>
              <a:t>Header</a:t>
            </a:r>
          </a:p>
        </p:txBody>
      </p:sp>
      <p:sp>
        <p:nvSpPr>
          <p:cNvPr id="15" name="Text Placeholder 6">
            <a:extLst>
              <a:ext uri="{FF2B5EF4-FFF2-40B4-BE49-F238E27FC236}">
                <a16:creationId xmlns:a16="http://schemas.microsoft.com/office/drawing/2014/main" id="{5ACB3023-2E8F-44EE-8513-E422CDBCD6BA}"/>
              </a:ext>
            </a:extLst>
          </p:cNvPr>
          <p:cNvSpPr>
            <a:spLocks noGrp="1"/>
          </p:cNvSpPr>
          <p:nvPr>
            <p:ph type="body" sz="quarter" idx="25" hasCustomPrompt="1"/>
          </p:nvPr>
        </p:nvSpPr>
        <p:spPr>
          <a:xfrm>
            <a:off x="8494540" y="5338021"/>
            <a:ext cx="2431259" cy="435200"/>
          </a:xfrm>
          <a:prstGeom prst="rect">
            <a:avLst/>
          </a:prstGeom>
        </p:spPr>
        <p:txBody>
          <a:bodyPr/>
          <a:lstStyle>
            <a:lvl1pPr marL="0" indent="0" algn="ctr">
              <a:spcBef>
                <a:spcPts val="0"/>
              </a:spcBef>
              <a:buNone/>
              <a:defRPr sz="1600" b="0">
                <a:solidFill>
                  <a:srgbClr val="616161"/>
                </a:solidFill>
                <a:latin typeface="+mj-lt"/>
              </a:defRPr>
            </a:lvl1pPr>
          </a:lstStyle>
          <a:p>
            <a:pPr lvl="0"/>
            <a:r>
              <a:rPr lang="en-US" err="1"/>
              <a:t>Subheader</a:t>
            </a:r>
            <a:endParaRPr lang="en-US"/>
          </a:p>
        </p:txBody>
      </p:sp>
      <p:sp>
        <p:nvSpPr>
          <p:cNvPr id="16" name="Text Placeholder 6">
            <a:extLst>
              <a:ext uri="{FF2B5EF4-FFF2-40B4-BE49-F238E27FC236}">
                <a16:creationId xmlns:a16="http://schemas.microsoft.com/office/drawing/2014/main" id="{A30DDC44-9B65-4B59-B703-C09AA9B01634}"/>
              </a:ext>
            </a:extLst>
          </p:cNvPr>
          <p:cNvSpPr>
            <a:spLocks noGrp="1"/>
          </p:cNvSpPr>
          <p:nvPr>
            <p:ph type="body" sz="quarter" idx="28" hasCustomPrompt="1"/>
          </p:nvPr>
        </p:nvSpPr>
        <p:spPr>
          <a:xfrm>
            <a:off x="4702208" y="4884513"/>
            <a:ext cx="2431259" cy="435200"/>
          </a:xfrm>
          <a:prstGeom prst="rect">
            <a:avLst/>
          </a:prstGeom>
        </p:spPr>
        <p:txBody>
          <a:bodyPr/>
          <a:lstStyle>
            <a:lvl1pPr marL="0" indent="0" algn="ctr">
              <a:spcBef>
                <a:spcPts val="0"/>
              </a:spcBef>
              <a:buNone/>
              <a:defRPr sz="2000" b="1">
                <a:solidFill>
                  <a:srgbClr val="616161"/>
                </a:solidFill>
                <a:latin typeface="+mn-lt"/>
              </a:defRPr>
            </a:lvl1pPr>
          </a:lstStyle>
          <a:p>
            <a:pPr lvl="0"/>
            <a:r>
              <a:rPr lang="en-US"/>
              <a:t>Header</a:t>
            </a:r>
          </a:p>
        </p:txBody>
      </p:sp>
      <p:sp>
        <p:nvSpPr>
          <p:cNvPr id="17" name="Text Placeholder 6">
            <a:extLst>
              <a:ext uri="{FF2B5EF4-FFF2-40B4-BE49-F238E27FC236}">
                <a16:creationId xmlns:a16="http://schemas.microsoft.com/office/drawing/2014/main" id="{7CF67AF1-EB65-4921-B11C-B56EDD72D520}"/>
              </a:ext>
            </a:extLst>
          </p:cNvPr>
          <p:cNvSpPr>
            <a:spLocks noGrp="1"/>
          </p:cNvSpPr>
          <p:nvPr>
            <p:ph type="body" sz="quarter" idx="29" hasCustomPrompt="1"/>
          </p:nvPr>
        </p:nvSpPr>
        <p:spPr>
          <a:xfrm>
            <a:off x="4702207" y="5338021"/>
            <a:ext cx="2431259" cy="435200"/>
          </a:xfrm>
          <a:prstGeom prst="rect">
            <a:avLst/>
          </a:prstGeom>
        </p:spPr>
        <p:txBody>
          <a:bodyPr/>
          <a:lstStyle>
            <a:lvl1pPr marL="0" indent="0" algn="ctr">
              <a:spcBef>
                <a:spcPts val="0"/>
              </a:spcBef>
              <a:buNone/>
              <a:defRPr sz="1600" b="0">
                <a:solidFill>
                  <a:srgbClr val="616161"/>
                </a:solidFill>
                <a:latin typeface="+mj-lt"/>
              </a:defRPr>
            </a:lvl1pPr>
          </a:lstStyle>
          <a:p>
            <a:pPr lvl="0"/>
            <a:r>
              <a:rPr lang="en-US" err="1"/>
              <a:t>Subheader</a:t>
            </a:r>
            <a:endParaRPr lang="en-US"/>
          </a:p>
        </p:txBody>
      </p:sp>
      <p:sp>
        <p:nvSpPr>
          <p:cNvPr id="18" name="TextBox 17">
            <a:extLst>
              <a:ext uri="{FF2B5EF4-FFF2-40B4-BE49-F238E27FC236}">
                <a16:creationId xmlns:a16="http://schemas.microsoft.com/office/drawing/2014/main" id="{6071F964-E9D7-493D-A8E6-708C696EBAC1}"/>
              </a:ext>
            </a:extLst>
          </p:cNvPr>
          <p:cNvSpPr txBox="1"/>
          <p:nvPr userDrawn="1"/>
        </p:nvSpPr>
        <p:spPr>
          <a:xfrm>
            <a:off x="1685549" y="4224340"/>
            <a:ext cx="652743" cy="646331"/>
          </a:xfrm>
          <a:prstGeom prst="rect">
            <a:avLst/>
          </a:prstGeom>
          <a:noFill/>
        </p:spPr>
        <p:txBody>
          <a:bodyPr wrap="none" rtlCol="0">
            <a:spAutoFit/>
          </a:bodyPr>
          <a:lstStyle/>
          <a:p>
            <a:pPr algn="ctr"/>
            <a:r>
              <a:rPr lang="en-US" sz="3600" b="1">
                <a:solidFill>
                  <a:schemeClr val="bg2"/>
                </a:solidFill>
              </a:rPr>
              <a:t>01</a:t>
            </a:r>
          </a:p>
        </p:txBody>
      </p:sp>
      <p:sp>
        <p:nvSpPr>
          <p:cNvPr id="19" name="TextBox 18">
            <a:extLst>
              <a:ext uri="{FF2B5EF4-FFF2-40B4-BE49-F238E27FC236}">
                <a16:creationId xmlns:a16="http://schemas.microsoft.com/office/drawing/2014/main" id="{07DD4720-D711-4869-BC99-CE4954F65482}"/>
              </a:ext>
            </a:extLst>
          </p:cNvPr>
          <p:cNvSpPr txBox="1"/>
          <p:nvPr userDrawn="1"/>
        </p:nvSpPr>
        <p:spPr>
          <a:xfrm>
            <a:off x="5591464" y="4224340"/>
            <a:ext cx="652743" cy="646331"/>
          </a:xfrm>
          <a:prstGeom prst="rect">
            <a:avLst/>
          </a:prstGeom>
          <a:noFill/>
        </p:spPr>
        <p:txBody>
          <a:bodyPr wrap="none" rtlCol="0">
            <a:spAutoFit/>
          </a:bodyPr>
          <a:lstStyle/>
          <a:p>
            <a:pPr algn="ctr"/>
            <a:r>
              <a:rPr lang="en-US" sz="3600" b="1">
                <a:solidFill>
                  <a:schemeClr val="bg2"/>
                </a:solidFill>
              </a:rPr>
              <a:t>02</a:t>
            </a:r>
          </a:p>
        </p:txBody>
      </p:sp>
      <p:sp>
        <p:nvSpPr>
          <p:cNvPr id="20" name="TextBox 19">
            <a:extLst>
              <a:ext uri="{FF2B5EF4-FFF2-40B4-BE49-F238E27FC236}">
                <a16:creationId xmlns:a16="http://schemas.microsoft.com/office/drawing/2014/main" id="{6257B13F-D582-421C-AEE3-A7724D054489}"/>
              </a:ext>
            </a:extLst>
          </p:cNvPr>
          <p:cNvSpPr txBox="1"/>
          <p:nvPr userDrawn="1"/>
        </p:nvSpPr>
        <p:spPr>
          <a:xfrm>
            <a:off x="9383797" y="4224340"/>
            <a:ext cx="652743" cy="646331"/>
          </a:xfrm>
          <a:prstGeom prst="rect">
            <a:avLst/>
          </a:prstGeom>
          <a:noFill/>
        </p:spPr>
        <p:txBody>
          <a:bodyPr wrap="none" rtlCol="0">
            <a:spAutoFit/>
          </a:bodyPr>
          <a:lstStyle/>
          <a:p>
            <a:pPr algn="ctr"/>
            <a:r>
              <a:rPr lang="en-US" sz="3600" b="1">
                <a:solidFill>
                  <a:schemeClr val="bg2"/>
                </a:solidFill>
              </a:rPr>
              <a:t>03</a:t>
            </a:r>
          </a:p>
        </p:txBody>
      </p:sp>
    </p:spTree>
    <p:extLst>
      <p:ext uri="{BB962C8B-B14F-4D97-AF65-F5344CB8AC3E}">
        <p14:creationId xmlns:p14="http://schemas.microsoft.com/office/powerpoint/2010/main" val="19849085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F1D1B-078A-46A4-B9F9-8196AD388FF6}"/>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8" name="Table Placeholder 7">
            <a:extLst>
              <a:ext uri="{FF2B5EF4-FFF2-40B4-BE49-F238E27FC236}">
                <a16:creationId xmlns:a16="http://schemas.microsoft.com/office/drawing/2014/main" id="{353BD251-7226-4BBD-82F1-1D2DD9603D2A}"/>
              </a:ext>
            </a:extLst>
          </p:cNvPr>
          <p:cNvSpPr>
            <a:spLocks noGrp="1"/>
          </p:cNvSpPr>
          <p:nvPr>
            <p:ph type="tbl" sz="quarter" idx="13"/>
          </p:nvPr>
        </p:nvSpPr>
        <p:spPr>
          <a:xfrm>
            <a:off x="552450" y="1485900"/>
            <a:ext cx="10501313" cy="4600575"/>
          </a:xfrm>
          <a:prstGeom prst="rect">
            <a:avLst/>
          </a:prstGeom>
        </p:spPr>
        <p:txBody>
          <a:bodyPr/>
          <a:lstStyle/>
          <a:p>
            <a:endParaRPr lang="en-US"/>
          </a:p>
        </p:txBody>
      </p:sp>
    </p:spTree>
    <p:extLst>
      <p:ext uri="{BB962C8B-B14F-4D97-AF65-F5344CB8AC3E}">
        <p14:creationId xmlns:p14="http://schemas.microsoft.com/office/powerpoint/2010/main" val="34615087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 pics overview">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044857-B2DD-4A2B-A5CD-4DC5507EB241}"/>
              </a:ext>
            </a:extLst>
          </p:cNvPr>
          <p:cNvSpPr>
            <a:spLocks noGrp="1"/>
          </p:cNvSpPr>
          <p:nvPr>
            <p:ph type="title"/>
          </p:nvPr>
        </p:nvSpPr>
        <p:spPr/>
        <p:txBody>
          <a:bodyPr/>
          <a:lstStyle>
            <a:lvl1pPr>
              <a:defRPr>
                <a:solidFill>
                  <a:schemeClr val="tx1"/>
                </a:solidFill>
              </a:defRPr>
            </a:lvl1pPr>
          </a:lstStyle>
          <a:p>
            <a:r>
              <a:rPr lang="de-DE"/>
              <a:t>Mastertitelformat bearbeiten</a:t>
            </a:r>
          </a:p>
        </p:txBody>
      </p:sp>
      <p:grpSp>
        <p:nvGrpSpPr>
          <p:cNvPr id="5" name="Gruppieren 4">
            <a:extLst>
              <a:ext uri="{FF2B5EF4-FFF2-40B4-BE49-F238E27FC236}">
                <a16:creationId xmlns:a16="http://schemas.microsoft.com/office/drawing/2014/main" id="{586CC298-11C2-40D1-90BB-C1E7738E0FD4}"/>
              </a:ext>
            </a:extLst>
          </p:cNvPr>
          <p:cNvGrpSpPr/>
          <p:nvPr userDrawn="1"/>
        </p:nvGrpSpPr>
        <p:grpSpPr>
          <a:xfrm>
            <a:off x="0" y="0"/>
            <a:ext cx="12192000" cy="6858000"/>
            <a:chOff x="0" y="0"/>
            <a:chExt cx="12192000" cy="6858000"/>
          </a:xfrm>
        </p:grpSpPr>
        <p:sp>
          <p:nvSpPr>
            <p:cNvPr id="3" name="Rechteck 2">
              <a:extLst>
                <a:ext uri="{FF2B5EF4-FFF2-40B4-BE49-F238E27FC236}">
                  <a16:creationId xmlns:a16="http://schemas.microsoft.com/office/drawing/2014/main" id="{A6543BB7-4C92-4198-ACAB-1BE643EBF0EF}"/>
                </a:ext>
              </a:extLst>
            </p:cNvPr>
            <p:cNvSpPr/>
            <p:nvPr userDrawn="1"/>
          </p:nvSpPr>
          <p:spPr>
            <a:xfrm>
              <a:off x="11403724" y="0"/>
              <a:ext cx="788276"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Rechteck 3">
              <a:extLst>
                <a:ext uri="{FF2B5EF4-FFF2-40B4-BE49-F238E27FC236}">
                  <a16:creationId xmlns:a16="http://schemas.microsoft.com/office/drawing/2014/main" id="{6911FDE7-3A12-4510-9055-6EF69EA5514F}"/>
                </a:ext>
              </a:extLst>
            </p:cNvPr>
            <p:cNvSpPr/>
            <p:nvPr userDrawn="1"/>
          </p:nvSpPr>
          <p:spPr>
            <a:xfrm rot="16200000">
              <a:off x="5481145" y="588579"/>
              <a:ext cx="788276" cy="117505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6" name="Picture Placeholder 8">
            <a:extLst>
              <a:ext uri="{FF2B5EF4-FFF2-40B4-BE49-F238E27FC236}">
                <a16:creationId xmlns:a16="http://schemas.microsoft.com/office/drawing/2014/main" id="{44A2520C-5EAB-4715-9BE9-6EFFFA7EDE8A}"/>
              </a:ext>
            </a:extLst>
          </p:cNvPr>
          <p:cNvSpPr>
            <a:spLocks noGrp="1"/>
          </p:cNvSpPr>
          <p:nvPr>
            <p:ph type="pic" sz="quarter" idx="13"/>
          </p:nvPr>
        </p:nvSpPr>
        <p:spPr>
          <a:xfrm>
            <a:off x="-1" y="1628962"/>
            <a:ext cx="4067176" cy="2609850"/>
          </a:xfrm>
          <a:prstGeom prst="rect">
            <a:avLst/>
          </a:prstGeom>
        </p:spPr>
        <p:txBody>
          <a:bodyPr/>
          <a:lstStyle/>
          <a:p>
            <a:endParaRPr lang="en-US"/>
          </a:p>
        </p:txBody>
      </p:sp>
      <p:sp>
        <p:nvSpPr>
          <p:cNvPr id="7" name="Picture Placeholder 8">
            <a:extLst>
              <a:ext uri="{FF2B5EF4-FFF2-40B4-BE49-F238E27FC236}">
                <a16:creationId xmlns:a16="http://schemas.microsoft.com/office/drawing/2014/main" id="{F8008FA3-50B4-47CE-85E5-1BDE0D9DFB46}"/>
              </a:ext>
            </a:extLst>
          </p:cNvPr>
          <p:cNvSpPr>
            <a:spLocks noGrp="1"/>
          </p:cNvSpPr>
          <p:nvPr>
            <p:ph type="pic" sz="quarter" idx="14"/>
          </p:nvPr>
        </p:nvSpPr>
        <p:spPr>
          <a:xfrm>
            <a:off x="8132389" y="1628961"/>
            <a:ext cx="4080858" cy="2624815"/>
          </a:xfrm>
          <a:prstGeom prst="rect">
            <a:avLst/>
          </a:prstGeom>
        </p:spPr>
        <p:txBody>
          <a:bodyPr/>
          <a:lstStyle/>
          <a:p>
            <a:endParaRPr lang="en-US"/>
          </a:p>
        </p:txBody>
      </p:sp>
      <p:sp>
        <p:nvSpPr>
          <p:cNvPr id="8" name="Picture Placeholder 8">
            <a:extLst>
              <a:ext uri="{FF2B5EF4-FFF2-40B4-BE49-F238E27FC236}">
                <a16:creationId xmlns:a16="http://schemas.microsoft.com/office/drawing/2014/main" id="{F3937DAA-92A6-44AD-8714-600B9050504D}"/>
              </a:ext>
            </a:extLst>
          </p:cNvPr>
          <p:cNvSpPr>
            <a:spLocks noGrp="1"/>
          </p:cNvSpPr>
          <p:nvPr>
            <p:ph type="pic" sz="quarter" idx="15"/>
          </p:nvPr>
        </p:nvSpPr>
        <p:spPr>
          <a:xfrm>
            <a:off x="4067175" y="4253777"/>
            <a:ext cx="4067776" cy="2609850"/>
          </a:xfrm>
          <a:prstGeom prst="rect">
            <a:avLst/>
          </a:prstGeom>
        </p:spPr>
        <p:txBody>
          <a:bodyPr/>
          <a:lstStyle/>
          <a:p>
            <a:endParaRPr lang="en-US"/>
          </a:p>
        </p:txBody>
      </p:sp>
      <p:cxnSp>
        <p:nvCxnSpPr>
          <p:cNvPr id="9" name="Straight Connector 14">
            <a:extLst>
              <a:ext uri="{FF2B5EF4-FFF2-40B4-BE49-F238E27FC236}">
                <a16:creationId xmlns:a16="http://schemas.microsoft.com/office/drawing/2014/main" id="{15E5CF4D-F7C4-4F79-937B-C7CFB975842F}"/>
              </a:ext>
            </a:extLst>
          </p:cNvPr>
          <p:cNvCxnSpPr/>
          <p:nvPr userDrawn="1"/>
        </p:nvCxnSpPr>
        <p:spPr>
          <a:xfrm>
            <a:off x="2604162" y="1595016"/>
            <a:ext cx="1460500" cy="0"/>
          </a:xfrm>
          <a:prstGeom prst="line">
            <a:avLst/>
          </a:prstGeom>
          <a:ln w="76200">
            <a:solidFill>
              <a:srgbClr val="F8AE30"/>
            </a:solidFill>
          </a:ln>
        </p:spPr>
        <p:style>
          <a:lnRef idx="1">
            <a:schemeClr val="accent1"/>
          </a:lnRef>
          <a:fillRef idx="0">
            <a:schemeClr val="accent1"/>
          </a:fillRef>
          <a:effectRef idx="0">
            <a:schemeClr val="accent1"/>
          </a:effectRef>
          <a:fontRef idx="minor">
            <a:schemeClr val="tx1"/>
          </a:fontRef>
        </p:style>
      </p:cxnSp>
      <p:cxnSp>
        <p:nvCxnSpPr>
          <p:cNvPr id="10" name="Straight Connector 43">
            <a:extLst>
              <a:ext uri="{FF2B5EF4-FFF2-40B4-BE49-F238E27FC236}">
                <a16:creationId xmlns:a16="http://schemas.microsoft.com/office/drawing/2014/main" id="{BDF15A0C-7F46-43D8-80C8-7BCAC09FBE93}"/>
              </a:ext>
            </a:extLst>
          </p:cNvPr>
          <p:cNvCxnSpPr/>
          <p:nvPr userDrawn="1"/>
        </p:nvCxnSpPr>
        <p:spPr>
          <a:xfrm>
            <a:off x="10744200" y="1595016"/>
            <a:ext cx="1460500" cy="0"/>
          </a:xfrm>
          <a:prstGeom prst="line">
            <a:avLst/>
          </a:prstGeom>
          <a:ln w="76200">
            <a:solidFill>
              <a:srgbClr val="F84E81"/>
            </a:solidFill>
          </a:ln>
        </p:spPr>
        <p:style>
          <a:lnRef idx="1">
            <a:schemeClr val="accent1"/>
          </a:lnRef>
          <a:fillRef idx="0">
            <a:schemeClr val="accent1"/>
          </a:fillRef>
          <a:effectRef idx="0">
            <a:schemeClr val="accent1"/>
          </a:effectRef>
          <a:fontRef idx="minor">
            <a:schemeClr val="tx1"/>
          </a:fontRef>
        </p:style>
      </p:cxnSp>
      <p:sp>
        <p:nvSpPr>
          <p:cNvPr id="12" name="Text Placeholder 16">
            <a:extLst>
              <a:ext uri="{FF2B5EF4-FFF2-40B4-BE49-F238E27FC236}">
                <a16:creationId xmlns:a16="http://schemas.microsoft.com/office/drawing/2014/main" id="{B5A4867C-6721-4A8C-A2BC-86956A30DD0B}"/>
              </a:ext>
            </a:extLst>
          </p:cNvPr>
          <p:cNvSpPr>
            <a:spLocks noGrp="1"/>
          </p:cNvSpPr>
          <p:nvPr>
            <p:ph type="body" sz="quarter" idx="16" hasCustomPrompt="1"/>
          </p:nvPr>
        </p:nvSpPr>
        <p:spPr>
          <a:xfrm>
            <a:off x="4262641" y="2590379"/>
            <a:ext cx="3618615" cy="1286101"/>
          </a:xfrm>
          <a:prstGeom prst="rect">
            <a:avLst/>
          </a:prstGeom>
        </p:spPr>
        <p:txBody>
          <a:bodyPr/>
          <a:lstStyle>
            <a:lvl1pPr>
              <a:buClr>
                <a:schemeClr val="tx2"/>
              </a:buClr>
              <a:defRPr sz="1400">
                <a:solidFill>
                  <a:srgbClr val="616161"/>
                </a:solidFill>
              </a:defRPr>
            </a:lvl1pPr>
            <a:lvl2pPr>
              <a:defRPr sz="1400">
                <a:solidFill>
                  <a:srgbClr val="616161"/>
                </a:solidFill>
              </a:defRPr>
            </a:lvl2pPr>
            <a:lvl3pPr>
              <a:defRPr sz="1400">
                <a:solidFill>
                  <a:srgbClr val="616161"/>
                </a:solidFill>
              </a:defRPr>
            </a:lvl3pPr>
          </a:lstStyle>
          <a:p>
            <a:pPr lvl="0"/>
            <a:r>
              <a:rPr lang="en-US"/>
              <a:t>Edit Master text styles</a:t>
            </a:r>
          </a:p>
        </p:txBody>
      </p:sp>
      <p:cxnSp>
        <p:nvCxnSpPr>
          <p:cNvPr id="13" name="Straight Connector 44">
            <a:extLst>
              <a:ext uri="{FF2B5EF4-FFF2-40B4-BE49-F238E27FC236}">
                <a16:creationId xmlns:a16="http://schemas.microsoft.com/office/drawing/2014/main" id="{30888A12-482C-442A-84FC-58E98A049FED}"/>
              </a:ext>
            </a:extLst>
          </p:cNvPr>
          <p:cNvCxnSpPr/>
          <p:nvPr userDrawn="1"/>
        </p:nvCxnSpPr>
        <p:spPr>
          <a:xfrm>
            <a:off x="6674995" y="4212741"/>
            <a:ext cx="14605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Text Placeholder 16">
            <a:extLst>
              <a:ext uri="{FF2B5EF4-FFF2-40B4-BE49-F238E27FC236}">
                <a16:creationId xmlns:a16="http://schemas.microsoft.com/office/drawing/2014/main" id="{8C889CE3-0CBA-4979-92FD-BC56BEBAA56D}"/>
              </a:ext>
            </a:extLst>
          </p:cNvPr>
          <p:cNvSpPr>
            <a:spLocks noGrp="1"/>
          </p:cNvSpPr>
          <p:nvPr>
            <p:ph type="body" sz="quarter" idx="17" hasCustomPrompt="1"/>
          </p:nvPr>
        </p:nvSpPr>
        <p:spPr>
          <a:xfrm>
            <a:off x="285727" y="5301970"/>
            <a:ext cx="3618615" cy="1286101"/>
          </a:xfrm>
          <a:prstGeom prst="rect">
            <a:avLst/>
          </a:prstGeom>
        </p:spPr>
        <p:txBody>
          <a:bodyPr/>
          <a:lstStyle>
            <a:lvl1pPr>
              <a:buClr>
                <a:schemeClr val="bg2"/>
              </a:buClr>
              <a:defRPr sz="1400">
                <a:solidFill>
                  <a:srgbClr val="616161"/>
                </a:solidFill>
              </a:defRPr>
            </a:lvl1pPr>
            <a:lvl2pPr>
              <a:defRPr sz="1400">
                <a:solidFill>
                  <a:schemeClr val="tx1">
                    <a:lumMod val="75000"/>
                    <a:lumOff val="25000"/>
                  </a:schemeClr>
                </a:solidFill>
              </a:defRPr>
            </a:lvl2pPr>
            <a:lvl3pPr>
              <a:defRPr sz="1400">
                <a:solidFill>
                  <a:schemeClr val="tx1">
                    <a:lumMod val="75000"/>
                    <a:lumOff val="25000"/>
                  </a:schemeClr>
                </a:solidFill>
              </a:defRPr>
            </a:lvl3pPr>
          </a:lstStyle>
          <a:p>
            <a:pPr lvl="0"/>
            <a:r>
              <a:rPr lang="en-US"/>
              <a:t>Edit Master text styles</a:t>
            </a:r>
          </a:p>
        </p:txBody>
      </p:sp>
      <p:sp>
        <p:nvSpPr>
          <p:cNvPr id="15" name="Text Placeholder 16">
            <a:extLst>
              <a:ext uri="{FF2B5EF4-FFF2-40B4-BE49-F238E27FC236}">
                <a16:creationId xmlns:a16="http://schemas.microsoft.com/office/drawing/2014/main" id="{7EF8C6DD-CD91-41E7-8AB9-F9B2ED42243B}"/>
              </a:ext>
            </a:extLst>
          </p:cNvPr>
          <p:cNvSpPr>
            <a:spLocks noGrp="1"/>
          </p:cNvSpPr>
          <p:nvPr>
            <p:ph type="body" sz="quarter" idx="18" hasCustomPrompt="1"/>
          </p:nvPr>
        </p:nvSpPr>
        <p:spPr>
          <a:xfrm>
            <a:off x="8355670" y="5301970"/>
            <a:ext cx="3618615" cy="1286101"/>
          </a:xfrm>
          <a:prstGeom prst="rect">
            <a:avLst/>
          </a:prstGeom>
        </p:spPr>
        <p:txBody>
          <a:bodyPr/>
          <a:lstStyle>
            <a:lvl1pPr>
              <a:buClr>
                <a:schemeClr val="accent2"/>
              </a:buClr>
              <a:defRPr sz="1400">
                <a:solidFill>
                  <a:srgbClr val="616161"/>
                </a:solidFill>
              </a:defRPr>
            </a:lvl1pPr>
            <a:lvl2pPr>
              <a:defRPr sz="1400">
                <a:solidFill>
                  <a:schemeClr val="tx1">
                    <a:lumMod val="75000"/>
                    <a:lumOff val="25000"/>
                  </a:schemeClr>
                </a:solidFill>
              </a:defRPr>
            </a:lvl2pPr>
            <a:lvl3pPr>
              <a:defRPr sz="1400">
                <a:solidFill>
                  <a:schemeClr val="tx1">
                    <a:lumMod val="75000"/>
                    <a:lumOff val="25000"/>
                  </a:schemeClr>
                </a:solidFill>
              </a:defRPr>
            </a:lvl3pPr>
          </a:lstStyle>
          <a:p>
            <a:pPr lvl="0"/>
            <a:r>
              <a:rPr lang="en-US"/>
              <a:t>Edit Master text styles</a:t>
            </a:r>
          </a:p>
        </p:txBody>
      </p:sp>
      <p:sp>
        <p:nvSpPr>
          <p:cNvPr id="16" name="Text Placeholder 18">
            <a:extLst>
              <a:ext uri="{FF2B5EF4-FFF2-40B4-BE49-F238E27FC236}">
                <a16:creationId xmlns:a16="http://schemas.microsoft.com/office/drawing/2014/main" id="{C53E1AB8-E536-4DB2-81A5-5F058C71501A}"/>
              </a:ext>
            </a:extLst>
          </p:cNvPr>
          <p:cNvSpPr>
            <a:spLocks noGrp="1"/>
          </p:cNvSpPr>
          <p:nvPr>
            <p:ph type="body" sz="quarter" idx="19" hasCustomPrompt="1"/>
          </p:nvPr>
        </p:nvSpPr>
        <p:spPr>
          <a:xfrm>
            <a:off x="285726" y="4521821"/>
            <a:ext cx="3618615" cy="757130"/>
          </a:xfrm>
          <a:prstGeom prst="rect">
            <a:avLst/>
          </a:prstGeom>
        </p:spPr>
        <p:txBody>
          <a:bodyPr vert="horz" wrap="square" lIns="91440" tIns="45720" rIns="91440" bIns="45720" rtlCol="0" anchor="t" anchorCtr="0">
            <a:spAutoFit/>
          </a:bodyPr>
          <a:lstStyle>
            <a:lvl1pPr>
              <a:defRPr lang="en-US" sz="2400" b="1" smtClean="0">
                <a:solidFill>
                  <a:srgbClr val="F8AE30"/>
                </a:solidFill>
                <a:latin typeface="+mn-lt"/>
                <a:ea typeface="+mj-ea"/>
                <a:cs typeface="+mj-cs"/>
              </a:defRPr>
            </a:lvl1pPr>
            <a:lvl2pPr>
              <a:defRPr lang="en-US" sz="1800" smtClean="0">
                <a:solidFill>
                  <a:schemeClr val="tx1"/>
                </a:solidFill>
                <a:latin typeface="+mn-lt"/>
              </a:defRPr>
            </a:lvl2pPr>
            <a:lvl3pPr>
              <a:defRPr lang="en-US" sz="1800" smtClean="0">
                <a:solidFill>
                  <a:schemeClr val="tx1"/>
                </a:solidFill>
                <a:latin typeface="+mn-lt"/>
              </a:defRPr>
            </a:lvl3pPr>
            <a:lvl4pPr>
              <a:defRPr lang="en-US" smtClean="0"/>
            </a:lvl4pPr>
            <a:lvl5pPr>
              <a:defRPr lang="en-US"/>
            </a:lvl5pPr>
          </a:lstStyle>
          <a:p>
            <a:pPr marL="0" lvl="0">
              <a:lnSpc>
                <a:spcPct val="90000"/>
              </a:lnSpc>
              <a:spcBef>
                <a:spcPct val="0"/>
              </a:spcBef>
              <a:buNone/>
            </a:pPr>
            <a:r>
              <a:rPr lang="en-US"/>
              <a:t>Click to Edit Master text style over here</a:t>
            </a:r>
          </a:p>
        </p:txBody>
      </p:sp>
      <p:sp>
        <p:nvSpPr>
          <p:cNvPr id="17" name="Text Placeholder 18">
            <a:extLst>
              <a:ext uri="{FF2B5EF4-FFF2-40B4-BE49-F238E27FC236}">
                <a16:creationId xmlns:a16="http://schemas.microsoft.com/office/drawing/2014/main" id="{27498DD5-4974-4E2D-902A-71844495F222}"/>
              </a:ext>
            </a:extLst>
          </p:cNvPr>
          <p:cNvSpPr>
            <a:spLocks noGrp="1"/>
          </p:cNvSpPr>
          <p:nvPr>
            <p:ph type="body" sz="quarter" idx="20" hasCustomPrompt="1"/>
          </p:nvPr>
        </p:nvSpPr>
        <p:spPr>
          <a:xfrm>
            <a:off x="8334813" y="4521821"/>
            <a:ext cx="3618615" cy="757130"/>
          </a:xfrm>
          <a:prstGeom prst="rect">
            <a:avLst/>
          </a:prstGeom>
        </p:spPr>
        <p:txBody>
          <a:bodyPr vert="horz" wrap="square" lIns="91440" tIns="45720" rIns="91440" bIns="45720" rtlCol="0" anchor="t" anchorCtr="0">
            <a:spAutoFit/>
          </a:bodyPr>
          <a:lstStyle>
            <a:lvl1pPr>
              <a:defRPr lang="en-US" sz="2400" b="1" smtClean="0">
                <a:solidFill>
                  <a:srgbClr val="F84E81"/>
                </a:solidFill>
                <a:latin typeface="+mn-lt"/>
                <a:ea typeface="+mj-ea"/>
                <a:cs typeface="+mj-cs"/>
              </a:defRPr>
            </a:lvl1pPr>
            <a:lvl2pPr>
              <a:defRPr lang="en-US" sz="1800" smtClean="0">
                <a:solidFill>
                  <a:schemeClr val="tx1"/>
                </a:solidFill>
                <a:latin typeface="+mn-lt"/>
              </a:defRPr>
            </a:lvl2pPr>
            <a:lvl3pPr>
              <a:defRPr lang="en-US" sz="1800" smtClean="0">
                <a:solidFill>
                  <a:schemeClr val="tx1"/>
                </a:solidFill>
                <a:latin typeface="+mn-lt"/>
              </a:defRPr>
            </a:lvl3pPr>
            <a:lvl4pPr>
              <a:defRPr lang="en-US" smtClean="0"/>
            </a:lvl4pPr>
            <a:lvl5pPr>
              <a:defRPr lang="en-US"/>
            </a:lvl5pPr>
          </a:lstStyle>
          <a:p>
            <a:pPr marL="0" lvl="0">
              <a:lnSpc>
                <a:spcPct val="90000"/>
              </a:lnSpc>
              <a:spcBef>
                <a:spcPct val="0"/>
              </a:spcBef>
              <a:buNone/>
            </a:pPr>
            <a:r>
              <a:rPr lang="en-US"/>
              <a:t>Click to Edit Master text style over here</a:t>
            </a:r>
          </a:p>
        </p:txBody>
      </p:sp>
      <p:sp>
        <p:nvSpPr>
          <p:cNvPr id="18" name="Text Placeholder 18">
            <a:extLst>
              <a:ext uri="{FF2B5EF4-FFF2-40B4-BE49-F238E27FC236}">
                <a16:creationId xmlns:a16="http://schemas.microsoft.com/office/drawing/2014/main" id="{29895D96-E019-4660-9B46-7B60BD4CFE40}"/>
              </a:ext>
            </a:extLst>
          </p:cNvPr>
          <p:cNvSpPr>
            <a:spLocks noGrp="1"/>
          </p:cNvSpPr>
          <p:nvPr>
            <p:ph type="body" sz="quarter" idx="21" hasCustomPrompt="1"/>
          </p:nvPr>
        </p:nvSpPr>
        <p:spPr>
          <a:xfrm>
            <a:off x="4268991" y="1833249"/>
            <a:ext cx="3618615" cy="757130"/>
          </a:xfrm>
          <a:prstGeom prst="rect">
            <a:avLst/>
          </a:prstGeom>
        </p:spPr>
        <p:txBody>
          <a:bodyPr vert="horz" wrap="square" lIns="91440" tIns="45720" rIns="91440" bIns="45720" rtlCol="0" anchor="t" anchorCtr="0">
            <a:spAutoFit/>
          </a:bodyPr>
          <a:lstStyle>
            <a:lvl1pPr>
              <a:defRPr lang="en-US" sz="2400" b="1" smtClean="0">
                <a:solidFill>
                  <a:schemeClr val="tx2"/>
                </a:solidFill>
                <a:latin typeface="+mn-lt"/>
                <a:ea typeface="+mj-ea"/>
                <a:cs typeface="+mj-cs"/>
              </a:defRPr>
            </a:lvl1pPr>
            <a:lvl2pPr>
              <a:defRPr lang="en-US" sz="1800" smtClean="0">
                <a:solidFill>
                  <a:schemeClr val="tx1"/>
                </a:solidFill>
                <a:latin typeface="+mn-lt"/>
              </a:defRPr>
            </a:lvl2pPr>
            <a:lvl3pPr>
              <a:defRPr lang="en-US" sz="1800" smtClean="0">
                <a:solidFill>
                  <a:schemeClr val="tx1"/>
                </a:solidFill>
                <a:latin typeface="+mn-lt"/>
              </a:defRPr>
            </a:lvl3pPr>
            <a:lvl4pPr>
              <a:defRPr lang="en-US" smtClean="0"/>
            </a:lvl4pPr>
            <a:lvl5pPr>
              <a:defRPr lang="en-US"/>
            </a:lvl5pPr>
          </a:lstStyle>
          <a:p>
            <a:pPr marL="0" lvl="0">
              <a:lnSpc>
                <a:spcPct val="90000"/>
              </a:lnSpc>
              <a:spcBef>
                <a:spcPct val="0"/>
              </a:spcBef>
              <a:buNone/>
            </a:pPr>
            <a:r>
              <a:rPr lang="en-US"/>
              <a:t>Click to Edit Master text style over here</a:t>
            </a:r>
          </a:p>
        </p:txBody>
      </p:sp>
    </p:spTree>
    <p:extLst>
      <p:ext uri="{BB962C8B-B14F-4D97-AF65-F5344CB8AC3E}">
        <p14:creationId xmlns:p14="http://schemas.microsoft.com/office/powerpoint/2010/main" val="13092376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ig pictur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BB4199D-2F5F-4EB2-9CE9-13D5964B5D8C}"/>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icture Placeholder 14">
            <a:extLst>
              <a:ext uri="{FF2B5EF4-FFF2-40B4-BE49-F238E27FC236}">
                <a16:creationId xmlns:a16="http://schemas.microsoft.com/office/drawing/2014/main" id="{5605657D-496B-4ADA-B788-71B37202F3B1}"/>
              </a:ext>
            </a:extLst>
          </p:cNvPr>
          <p:cNvSpPr>
            <a:spLocks noGrp="1"/>
          </p:cNvSpPr>
          <p:nvPr>
            <p:ph type="pic" sz="quarter" idx="12"/>
          </p:nvPr>
        </p:nvSpPr>
        <p:spPr>
          <a:xfrm>
            <a:off x="0" y="0"/>
            <a:ext cx="12192000" cy="6858000"/>
          </a:xfrm>
          <a:prstGeom prst="rect">
            <a:avLst/>
          </a:prstGeom>
          <a:noFill/>
        </p:spPr>
        <p:txBody>
          <a:bodyPr anchor="ctr"/>
          <a:lstStyle>
            <a:lvl1pPr marL="0" indent="0" algn="ctr">
              <a:buNone/>
              <a:defRPr/>
            </a:lvl1pPr>
          </a:lstStyle>
          <a:p>
            <a:endParaRPr lang="en-US"/>
          </a:p>
        </p:txBody>
      </p:sp>
      <p:sp>
        <p:nvSpPr>
          <p:cNvPr id="4" name="Title 1">
            <a:extLst>
              <a:ext uri="{FF2B5EF4-FFF2-40B4-BE49-F238E27FC236}">
                <a16:creationId xmlns:a16="http://schemas.microsoft.com/office/drawing/2014/main" id="{2400F4E6-1576-48AA-9D27-81625226F3E1}"/>
              </a:ext>
            </a:extLst>
          </p:cNvPr>
          <p:cNvSpPr>
            <a:spLocks noGrp="1"/>
          </p:cNvSpPr>
          <p:nvPr>
            <p:ph type="title" hasCustomPrompt="1"/>
          </p:nvPr>
        </p:nvSpPr>
        <p:spPr>
          <a:xfrm>
            <a:off x="668545" y="1658832"/>
            <a:ext cx="4992027" cy="2086725"/>
          </a:xfrm>
        </p:spPr>
        <p:txBody>
          <a:bodyPr/>
          <a:lstStyle>
            <a:lvl1pPr>
              <a:defRPr sz="4800">
                <a:solidFill>
                  <a:srgbClr val="616161"/>
                </a:solidFill>
              </a:defRPr>
            </a:lvl1pPr>
          </a:lstStyle>
          <a:p>
            <a:r>
              <a:rPr lang="en-US"/>
              <a:t>CLICK TO EDIT MASTER TITLE STYLE</a:t>
            </a:r>
          </a:p>
        </p:txBody>
      </p:sp>
      <p:sp>
        <p:nvSpPr>
          <p:cNvPr id="13" name="Content Placeholder 12">
            <a:extLst>
              <a:ext uri="{FF2B5EF4-FFF2-40B4-BE49-F238E27FC236}">
                <a16:creationId xmlns:a16="http://schemas.microsoft.com/office/drawing/2014/main" id="{7B79F792-C6D9-4ADF-8788-D59F8AF7FEEA}"/>
              </a:ext>
            </a:extLst>
          </p:cNvPr>
          <p:cNvSpPr>
            <a:spLocks noGrp="1"/>
          </p:cNvSpPr>
          <p:nvPr>
            <p:ph sz="quarter" idx="11"/>
          </p:nvPr>
        </p:nvSpPr>
        <p:spPr>
          <a:xfrm>
            <a:off x="581467" y="1642647"/>
            <a:ext cx="76857" cy="742950"/>
          </a:xfrm>
          <a:prstGeom prst="rect">
            <a:avLst/>
          </a:prstGeom>
          <a:solidFill>
            <a:schemeClr val="tx2"/>
          </a:solidFill>
          <a:ln>
            <a:noFill/>
          </a:ln>
        </p:spPr>
        <p:txBody>
          <a:bodyPr/>
          <a:lstStyle>
            <a:lvl1pPr marL="0" indent="0" algn="ctr">
              <a:buNone/>
              <a:defRPr sz="100"/>
            </a:lvl1pPr>
          </a:lstStyle>
          <a:p>
            <a:pPr lvl="0"/>
            <a:endParaRPr lang="en-US"/>
          </a:p>
        </p:txBody>
      </p:sp>
    </p:spTree>
    <p:extLst>
      <p:ext uri="{BB962C8B-B14F-4D97-AF65-F5344CB8AC3E}">
        <p14:creationId xmlns:p14="http://schemas.microsoft.com/office/powerpoint/2010/main" val="42286615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ogo colle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1D011-55F2-424C-878C-B7FCCA8B896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29" name="Rectangle 28">
            <a:extLst>
              <a:ext uri="{FF2B5EF4-FFF2-40B4-BE49-F238E27FC236}">
                <a16:creationId xmlns:a16="http://schemas.microsoft.com/office/drawing/2014/main" id="{6F089302-F57A-4794-BBF3-1AFDBC2D520E}"/>
              </a:ext>
            </a:extLst>
          </p:cNvPr>
          <p:cNvSpPr/>
          <p:nvPr userDrawn="1"/>
        </p:nvSpPr>
        <p:spPr>
          <a:xfrm>
            <a:off x="11433783" y="0"/>
            <a:ext cx="766763" cy="62994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7">
            <a:extLst>
              <a:ext uri="{FF2B5EF4-FFF2-40B4-BE49-F238E27FC236}">
                <a16:creationId xmlns:a16="http://schemas.microsoft.com/office/drawing/2014/main" id="{E5DC8247-5D18-4F50-9E78-C558622DD99C}"/>
              </a:ext>
            </a:extLst>
          </p:cNvPr>
          <p:cNvSpPr>
            <a:spLocks noGrp="1"/>
          </p:cNvSpPr>
          <p:nvPr>
            <p:ph type="pic" sz="quarter" idx="13" hasCustomPrompt="1"/>
          </p:nvPr>
        </p:nvSpPr>
        <p:spPr>
          <a:xfrm>
            <a:off x="762000" y="1809065"/>
            <a:ext cx="1188720" cy="646331"/>
          </a:xfrm>
          <a:prstGeom prst="rect">
            <a:avLst/>
          </a:prstGeom>
        </p:spPr>
        <p:txBody>
          <a:bodyPr>
            <a:noAutofit/>
          </a:bodyPr>
          <a:lstStyle>
            <a:lvl1pPr marL="0" indent="0" algn="ctr">
              <a:buNone/>
              <a:defRPr/>
            </a:lvl1pPr>
          </a:lstStyle>
          <a:p>
            <a:r>
              <a:rPr lang="en-US"/>
              <a:t>Logo</a:t>
            </a:r>
          </a:p>
        </p:txBody>
      </p:sp>
      <p:sp>
        <p:nvSpPr>
          <p:cNvPr id="7" name="Picture Placeholder 7">
            <a:extLst>
              <a:ext uri="{FF2B5EF4-FFF2-40B4-BE49-F238E27FC236}">
                <a16:creationId xmlns:a16="http://schemas.microsoft.com/office/drawing/2014/main" id="{AB986798-C298-4AFE-B4FF-1E7A59EFAA66}"/>
              </a:ext>
            </a:extLst>
          </p:cNvPr>
          <p:cNvSpPr>
            <a:spLocks noGrp="1"/>
          </p:cNvSpPr>
          <p:nvPr>
            <p:ph type="pic" sz="quarter" idx="14" hasCustomPrompt="1"/>
          </p:nvPr>
        </p:nvSpPr>
        <p:spPr>
          <a:xfrm>
            <a:off x="2341880" y="1809065"/>
            <a:ext cx="1188720" cy="646331"/>
          </a:xfrm>
          <a:prstGeom prst="rect">
            <a:avLst/>
          </a:prstGeom>
        </p:spPr>
        <p:txBody>
          <a:bodyPr>
            <a:noAutofit/>
          </a:bodyPr>
          <a:lstStyle>
            <a:lvl1pPr marL="0" indent="0" algn="ctr">
              <a:buNone/>
              <a:defRPr/>
            </a:lvl1pPr>
          </a:lstStyle>
          <a:p>
            <a:r>
              <a:rPr lang="en-US"/>
              <a:t>Logo</a:t>
            </a:r>
          </a:p>
        </p:txBody>
      </p:sp>
      <p:sp>
        <p:nvSpPr>
          <p:cNvPr id="8" name="Picture Placeholder 7">
            <a:extLst>
              <a:ext uri="{FF2B5EF4-FFF2-40B4-BE49-F238E27FC236}">
                <a16:creationId xmlns:a16="http://schemas.microsoft.com/office/drawing/2014/main" id="{D8A62CBE-052C-4EAB-B64A-B78B26A6E984}"/>
              </a:ext>
            </a:extLst>
          </p:cNvPr>
          <p:cNvSpPr>
            <a:spLocks noGrp="1"/>
          </p:cNvSpPr>
          <p:nvPr>
            <p:ph type="pic" sz="quarter" idx="15" hasCustomPrompt="1"/>
          </p:nvPr>
        </p:nvSpPr>
        <p:spPr>
          <a:xfrm>
            <a:off x="3921760" y="1809065"/>
            <a:ext cx="1188720" cy="646331"/>
          </a:xfrm>
          <a:prstGeom prst="rect">
            <a:avLst/>
          </a:prstGeom>
        </p:spPr>
        <p:txBody>
          <a:bodyPr>
            <a:noAutofit/>
          </a:bodyPr>
          <a:lstStyle>
            <a:lvl1pPr marL="0" indent="0" algn="ctr">
              <a:buNone/>
              <a:defRPr/>
            </a:lvl1pPr>
          </a:lstStyle>
          <a:p>
            <a:r>
              <a:rPr lang="en-US"/>
              <a:t>Logo</a:t>
            </a:r>
          </a:p>
        </p:txBody>
      </p:sp>
      <p:sp>
        <p:nvSpPr>
          <p:cNvPr id="9" name="Picture Placeholder 7">
            <a:extLst>
              <a:ext uri="{FF2B5EF4-FFF2-40B4-BE49-F238E27FC236}">
                <a16:creationId xmlns:a16="http://schemas.microsoft.com/office/drawing/2014/main" id="{F865656C-94C0-4314-8A55-1C657AD9B6B1}"/>
              </a:ext>
            </a:extLst>
          </p:cNvPr>
          <p:cNvSpPr>
            <a:spLocks noGrp="1"/>
          </p:cNvSpPr>
          <p:nvPr>
            <p:ph type="pic" sz="quarter" idx="16" hasCustomPrompt="1"/>
          </p:nvPr>
        </p:nvSpPr>
        <p:spPr>
          <a:xfrm>
            <a:off x="5501640" y="1809065"/>
            <a:ext cx="1188720" cy="646331"/>
          </a:xfrm>
          <a:prstGeom prst="rect">
            <a:avLst/>
          </a:prstGeom>
        </p:spPr>
        <p:txBody>
          <a:bodyPr>
            <a:noAutofit/>
          </a:bodyPr>
          <a:lstStyle>
            <a:lvl1pPr marL="0" indent="0" algn="ctr">
              <a:buNone/>
              <a:defRPr/>
            </a:lvl1pPr>
          </a:lstStyle>
          <a:p>
            <a:r>
              <a:rPr lang="en-US"/>
              <a:t>Logo</a:t>
            </a:r>
          </a:p>
        </p:txBody>
      </p:sp>
      <p:sp>
        <p:nvSpPr>
          <p:cNvPr id="10" name="Picture Placeholder 7">
            <a:extLst>
              <a:ext uri="{FF2B5EF4-FFF2-40B4-BE49-F238E27FC236}">
                <a16:creationId xmlns:a16="http://schemas.microsoft.com/office/drawing/2014/main" id="{CA739005-5E8E-44FC-956A-B1511DBC3DA0}"/>
              </a:ext>
            </a:extLst>
          </p:cNvPr>
          <p:cNvSpPr>
            <a:spLocks noGrp="1"/>
          </p:cNvSpPr>
          <p:nvPr>
            <p:ph type="pic" sz="quarter" idx="17" hasCustomPrompt="1"/>
          </p:nvPr>
        </p:nvSpPr>
        <p:spPr>
          <a:xfrm>
            <a:off x="7081520" y="1809065"/>
            <a:ext cx="1188720" cy="646331"/>
          </a:xfrm>
          <a:prstGeom prst="rect">
            <a:avLst/>
          </a:prstGeom>
        </p:spPr>
        <p:txBody>
          <a:bodyPr>
            <a:noAutofit/>
          </a:bodyPr>
          <a:lstStyle>
            <a:lvl1pPr marL="0" indent="0" algn="ctr">
              <a:buNone/>
              <a:defRPr/>
            </a:lvl1pPr>
          </a:lstStyle>
          <a:p>
            <a:r>
              <a:rPr lang="en-US"/>
              <a:t>Logo</a:t>
            </a:r>
          </a:p>
        </p:txBody>
      </p:sp>
      <p:sp>
        <p:nvSpPr>
          <p:cNvPr id="11" name="Picture Placeholder 7">
            <a:extLst>
              <a:ext uri="{FF2B5EF4-FFF2-40B4-BE49-F238E27FC236}">
                <a16:creationId xmlns:a16="http://schemas.microsoft.com/office/drawing/2014/main" id="{9169F24B-D255-4456-AB14-51A7940FA03B}"/>
              </a:ext>
            </a:extLst>
          </p:cNvPr>
          <p:cNvSpPr>
            <a:spLocks noGrp="1"/>
          </p:cNvSpPr>
          <p:nvPr>
            <p:ph type="pic" sz="quarter" idx="18" hasCustomPrompt="1"/>
          </p:nvPr>
        </p:nvSpPr>
        <p:spPr>
          <a:xfrm>
            <a:off x="8661400" y="1809065"/>
            <a:ext cx="1188720" cy="646331"/>
          </a:xfrm>
          <a:prstGeom prst="rect">
            <a:avLst/>
          </a:prstGeom>
        </p:spPr>
        <p:txBody>
          <a:bodyPr>
            <a:noAutofit/>
          </a:bodyPr>
          <a:lstStyle>
            <a:lvl1pPr marL="0" indent="0" algn="ctr">
              <a:buNone/>
              <a:defRPr/>
            </a:lvl1pPr>
          </a:lstStyle>
          <a:p>
            <a:r>
              <a:rPr lang="en-US"/>
              <a:t>Logo</a:t>
            </a:r>
          </a:p>
        </p:txBody>
      </p:sp>
      <p:sp>
        <p:nvSpPr>
          <p:cNvPr id="12" name="Picture Placeholder 7">
            <a:extLst>
              <a:ext uri="{FF2B5EF4-FFF2-40B4-BE49-F238E27FC236}">
                <a16:creationId xmlns:a16="http://schemas.microsoft.com/office/drawing/2014/main" id="{DE4C733C-DE0D-48A6-B7D5-A0CD9D45C39F}"/>
              </a:ext>
            </a:extLst>
          </p:cNvPr>
          <p:cNvSpPr>
            <a:spLocks noGrp="1"/>
          </p:cNvSpPr>
          <p:nvPr>
            <p:ph type="pic" sz="quarter" idx="19" hasCustomPrompt="1"/>
          </p:nvPr>
        </p:nvSpPr>
        <p:spPr>
          <a:xfrm>
            <a:off x="10241280" y="1807696"/>
            <a:ext cx="1188720" cy="646331"/>
          </a:xfrm>
          <a:prstGeom prst="rect">
            <a:avLst/>
          </a:prstGeom>
        </p:spPr>
        <p:txBody>
          <a:bodyPr>
            <a:noAutofit/>
          </a:bodyPr>
          <a:lstStyle>
            <a:lvl1pPr marL="0" indent="0" algn="ctr">
              <a:buNone/>
              <a:defRPr/>
            </a:lvl1pPr>
          </a:lstStyle>
          <a:p>
            <a:r>
              <a:rPr lang="en-US"/>
              <a:t>Logo</a:t>
            </a:r>
          </a:p>
        </p:txBody>
      </p:sp>
      <p:sp>
        <p:nvSpPr>
          <p:cNvPr id="13" name="Picture Placeholder 7">
            <a:extLst>
              <a:ext uri="{FF2B5EF4-FFF2-40B4-BE49-F238E27FC236}">
                <a16:creationId xmlns:a16="http://schemas.microsoft.com/office/drawing/2014/main" id="{BE720332-C6EF-4AAD-83E3-8EDD05B61754}"/>
              </a:ext>
            </a:extLst>
          </p:cNvPr>
          <p:cNvSpPr>
            <a:spLocks noGrp="1"/>
          </p:cNvSpPr>
          <p:nvPr>
            <p:ph type="pic" sz="quarter" idx="20" hasCustomPrompt="1"/>
          </p:nvPr>
        </p:nvSpPr>
        <p:spPr>
          <a:xfrm>
            <a:off x="762000" y="3233817"/>
            <a:ext cx="1188720" cy="646331"/>
          </a:xfrm>
          <a:prstGeom prst="rect">
            <a:avLst/>
          </a:prstGeom>
        </p:spPr>
        <p:txBody>
          <a:bodyPr>
            <a:noAutofit/>
          </a:bodyPr>
          <a:lstStyle>
            <a:lvl1pPr marL="0" indent="0" algn="ctr">
              <a:buNone/>
              <a:defRPr/>
            </a:lvl1pPr>
          </a:lstStyle>
          <a:p>
            <a:r>
              <a:rPr lang="en-US"/>
              <a:t>Logo</a:t>
            </a:r>
          </a:p>
        </p:txBody>
      </p:sp>
      <p:sp>
        <p:nvSpPr>
          <p:cNvPr id="14" name="Picture Placeholder 7">
            <a:extLst>
              <a:ext uri="{FF2B5EF4-FFF2-40B4-BE49-F238E27FC236}">
                <a16:creationId xmlns:a16="http://schemas.microsoft.com/office/drawing/2014/main" id="{0D2FAA46-8724-4B66-9A21-6CAE60777458}"/>
              </a:ext>
            </a:extLst>
          </p:cNvPr>
          <p:cNvSpPr>
            <a:spLocks noGrp="1"/>
          </p:cNvSpPr>
          <p:nvPr>
            <p:ph type="pic" sz="quarter" idx="21" hasCustomPrompt="1"/>
          </p:nvPr>
        </p:nvSpPr>
        <p:spPr>
          <a:xfrm>
            <a:off x="2341880" y="3233817"/>
            <a:ext cx="1188720" cy="646331"/>
          </a:xfrm>
          <a:prstGeom prst="rect">
            <a:avLst/>
          </a:prstGeom>
        </p:spPr>
        <p:txBody>
          <a:bodyPr>
            <a:noAutofit/>
          </a:bodyPr>
          <a:lstStyle>
            <a:lvl1pPr marL="0" indent="0" algn="ctr">
              <a:buNone/>
              <a:defRPr/>
            </a:lvl1pPr>
          </a:lstStyle>
          <a:p>
            <a:r>
              <a:rPr lang="en-US"/>
              <a:t>Logo</a:t>
            </a:r>
          </a:p>
        </p:txBody>
      </p:sp>
      <p:sp>
        <p:nvSpPr>
          <p:cNvPr id="15" name="Picture Placeholder 7">
            <a:extLst>
              <a:ext uri="{FF2B5EF4-FFF2-40B4-BE49-F238E27FC236}">
                <a16:creationId xmlns:a16="http://schemas.microsoft.com/office/drawing/2014/main" id="{F3369BB0-069D-4204-9579-DB6474087780}"/>
              </a:ext>
            </a:extLst>
          </p:cNvPr>
          <p:cNvSpPr>
            <a:spLocks noGrp="1"/>
          </p:cNvSpPr>
          <p:nvPr>
            <p:ph type="pic" sz="quarter" idx="22" hasCustomPrompt="1"/>
          </p:nvPr>
        </p:nvSpPr>
        <p:spPr>
          <a:xfrm>
            <a:off x="3921760" y="3233817"/>
            <a:ext cx="1188720" cy="646331"/>
          </a:xfrm>
          <a:prstGeom prst="rect">
            <a:avLst/>
          </a:prstGeom>
        </p:spPr>
        <p:txBody>
          <a:bodyPr>
            <a:noAutofit/>
          </a:bodyPr>
          <a:lstStyle>
            <a:lvl1pPr marL="0" indent="0" algn="ctr">
              <a:buNone/>
              <a:defRPr/>
            </a:lvl1pPr>
          </a:lstStyle>
          <a:p>
            <a:r>
              <a:rPr lang="en-US"/>
              <a:t>Logo</a:t>
            </a:r>
          </a:p>
        </p:txBody>
      </p:sp>
      <p:sp>
        <p:nvSpPr>
          <p:cNvPr id="16" name="Picture Placeholder 7">
            <a:extLst>
              <a:ext uri="{FF2B5EF4-FFF2-40B4-BE49-F238E27FC236}">
                <a16:creationId xmlns:a16="http://schemas.microsoft.com/office/drawing/2014/main" id="{F94A31C3-FDFF-4360-999E-601E14E194E0}"/>
              </a:ext>
            </a:extLst>
          </p:cNvPr>
          <p:cNvSpPr>
            <a:spLocks noGrp="1"/>
          </p:cNvSpPr>
          <p:nvPr>
            <p:ph type="pic" sz="quarter" idx="23" hasCustomPrompt="1"/>
          </p:nvPr>
        </p:nvSpPr>
        <p:spPr>
          <a:xfrm>
            <a:off x="5501640" y="3233817"/>
            <a:ext cx="1188720" cy="646331"/>
          </a:xfrm>
          <a:prstGeom prst="rect">
            <a:avLst/>
          </a:prstGeom>
        </p:spPr>
        <p:txBody>
          <a:bodyPr>
            <a:noAutofit/>
          </a:bodyPr>
          <a:lstStyle>
            <a:lvl1pPr marL="0" indent="0" algn="ctr">
              <a:buNone/>
              <a:defRPr/>
            </a:lvl1pPr>
          </a:lstStyle>
          <a:p>
            <a:r>
              <a:rPr lang="en-US"/>
              <a:t>Logo</a:t>
            </a:r>
          </a:p>
        </p:txBody>
      </p:sp>
      <p:sp>
        <p:nvSpPr>
          <p:cNvPr id="17" name="Picture Placeholder 7">
            <a:extLst>
              <a:ext uri="{FF2B5EF4-FFF2-40B4-BE49-F238E27FC236}">
                <a16:creationId xmlns:a16="http://schemas.microsoft.com/office/drawing/2014/main" id="{CE08EA28-EF07-49D1-81DE-44E4A0817DC9}"/>
              </a:ext>
            </a:extLst>
          </p:cNvPr>
          <p:cNvSpPr>
            <a:spLocks noGrp="1"/>
          </p:cNvSpPr>
          <p:nvPr>
            <p:ph type="pic" sz="quarter" idx="24" hasCustomPrompt="1"/>
          </p:nvPr>
        </p:nvSpPr>
        <p:spPr>
          <a:xfrm>
            <a:off x="7081520" y="3233817"/>
            <a:ext cx="1188720" cy="646331"/>
          </a:xfrm>
          <a:prstGeom prst="rect">
            <a:avLst/>
          </a:prstGeom>
        </p:spPr>
        <p:txBody>
          <a:bodyPr>
            <a:noAutofit/>
          </a:bodyPr>
          <a:lstStyle>
            <a:lvl1pPr marL="0" indent="0" algn="ctr">
              <a:buNone/>
              <a:defRPr/>
            </a:lvl1pPr>
          </a:lstStyle>
          <a:p>
            <a:r>
              <a:rPr lang="en-US"/>
              <a:t>Logo</a:t>
            </a:r>
          </a:p>
        </p:txBody>
      </p:sp>
      <p:sp>
        <p:nvSpPr>
          <p:cNvPr id="18" name="Picture Placeholder 7">
            <a:extLst>
              <a:ext uri="{FF2B5EF4-FFF2-40B4-BE49-F238E27FC236}">
                <a16:creationId xmlns:a16="http://schemas.microsoft.com/office/drawing/2014/main" id="{86F30C67-BBDA-4C9C-B63E-1E3E7899C624}"/>
              </a:ext>
            </a:extLst>
          </p:cNvPr>
          <p:cNvSpPr>
            <a:spLocks noGrp="1"/>
          </p:cNvSpPr>
          <p:nvPr>
            <p:ph type="pic" sz="quarter" idx="25" hasCustomPrompt="1"/>
          </p:nvPr>
        </p:nvSpPr>
        <p:spPr>
          <a:xfrm>
            <a:off x="8661400" y="3233817"/>
            <a:ext cx="1188720" cy="646331"/>
          </a:xfrm>
          <a:prstGeom prst="rect">
            <a:avLst/>
          </a:prstGeom>
        </p:spPr>
        <p:txBody>
          <a:bodyPr>
            <a:noAutofit/>
          </a:bodyPr>
          <a:lstStyle>
            <a:lvl1pPr marL="0" indent="0" algn="ctr">
              <a:buNone/>
              <a:defRPr/>
            </a:lvl1pPr>
          </a:lstStyle>
          <a:p>
            <a:r>
              <a:rPr lang="en-US"/>
              <a:t>Logo</a:t>
            </a:r>
          </a:p>
        </p:txBody>
      </p:sp>
      <p:sp>
        <p:nvSpPr>
          <p:cNvPr id="19" name="Picture Placeholder 7">
            <a:extLst>
              <a:ext uri="{FF2B5EF4-FFF2-40B4-BE49-F238E27FC236}">
                <a16:creationId xmlns:a16="http://schemas.microsoft.com/office/drawing/2014/main" id="{67064733-EC7D-4D7E-981C-7F64EFDF7A90}"/>
              </a:ext>
            </a:extLst>
          </p:cNvPr>
          <p:cNvSpPr>
            <a:spLocks noGrp="1"/>
          </p:cNvSpPr>
          <p:nvPr>
            <p:ph type="pic" sz="quarter" idx="26" hasCustomPrompt="1"/>
          </p:nvPr>
        </p:nvSpPr>
        <p:spPr>
          <a:xfrm>
            <a:off x="10241280" y="3232448"/>
            <a:ext cx="1188720" cy="646331"/>
          </a:xfrm>
          <a:prstGeom prst="rect">
            <a:avLst/>
          </a:prstGeom>
        </p:spPr>
        <p:txBody>
          <a:bodyPr>
            <a:noAutofit/>
          </a:bodyPr>
          <a:lstStyle>
            <a:lvl1pPr marL="0" indent="0" algn="ctr">
              <a:buNone/>
              <a:defRPr/>
            </a:lvl1pPr>
          </a:lstStyle>
          <a:p>
            <a:r>
              <a:rPr lang="en-US"/>
              <a:t>Logo</a:t>
            </a:r>
          </a:p>
        </p:txBody>
      </p:sp>
      <p:sp>
        <p:nvSpPr>
          <p:cNvPr id="20" name="Picture Placeholder 7">
            <a:extLst>
              <a:ext uri="{FF2B5EF4-FFF2-40B4-BE49-F238E27FC236}">
                <a16:creationId xmlns:a16="http://schemas.microsoft.com/office/drawing/2014/main" id="{583D6856-A081-4C6D-89C1-F7BC0E37ED00}"/>
              </a:ext>
            </a:extLst>
          </p:cNvPr>
          <p:cNvSpPr>
            <a:spLocks noGrp="1"/>
          </p:cNvSpPr>
          <p:nvPr>
            <p:ph type="pic" sz="quarter" idx="27" hasCustomPrompt="1"/>
          </p:nvPr>
        </p:nvSpPr>
        <p:spPr>
          <a:xfrm>
            <a:off x="762000" y="4657200"/>
            <a:ext cx="1188720" cy="646331"/>
          </a:xfrm>
          <a:prstGeom prst="rect">
            <a:avLst/>
          </a:prstGeom>
        </p:spPr>
        <p:txBody>
          <a:bodyPr>
            <a:noAutofit/>
          </a:bodyPr>
          <a:lstStyle>
            <a:lvl1pPr marL="0" indent="0" algn="ctr">
              <a:buNone/>
              <a:defRPr/>
            </a:lvl1pPr>
          </a:lstStyle>
          <a:p>
            <a:r>
              <a:rPr lang="en-US"/>
              <a:t>Logo</a:t>
            </a:r>
          </a:p>
        </p:txBody>
      </p:sp>
      <p:sp>
        <p:nvSpPr>
          <p:cNvPr id="21" name="Picture Placeholder 7">
            <a:extLst>
              <a:ext uri="{FF2B5EF4-FFF2-40B4-BE49-F238E27FC236}">
                <a16:creationId xmlns:a16="http://schemas.microsoft.com/office/drawing/2014/main" id="{47C2125E-C8E8-4917-AC98-9DF886D018F2}"/>
              </a:ext>
            </a:extLst>
          </p:cNvPr>
          <p:cNvSpPr>
            <a:spLocks noGrp="1"/>
          </p:cNvSpPr>
          <p:nvPr>
            <p:ph type="pic" sz="quarter" idx="28" hasCustomPrompt="1"/>
          </p:nvPr>
        </p:nvSpPr>
        <p:spPr>
          <a:xfrm>
            <a:off x="2341880" y="4657200"/>
            <a:ext cx="1188720" cy="646331"/>
          </a:xfrm>
          <a:prstGeom prst="rect">
            <a:avLst/>
          </a:prstGeom>
        </p:spPr>
        <p:txBody>
          <a:bodyPr>
            <a:noAutofit/>
          </a:bodyPr>
          <a:lstStyle>
            <a:lvl1pPr marL="0" indent="0" algn="ctr">
              <a:buNone/>
              <a:defRPr/>
            </a:lvl1pPr>
          </a:lstStyle>
          <a:p>
            <a:r>
              <a:rPr lang="en-US"/>
              <a:t>Logo</a:t>
            </a:r>
          </a:p>
        </p:txBody>
      </p:sp>
      <p:sp>
        <p:nvSpPr>
          <p:cNvPr id="22" name="Picture Placeholder 7">
            <a:extLst>
              <a:ext uri="{FF2B5EF4-FFF2-40B4-BE49-F238E27FC236}">
                <a16:creationId xmlns:a16="http://schemas.microsoft.com/office/drawing/2014/main" id="{175FBB1E-0420-4428-B8A3-DB0BA7FC30D6}"/>
              </a:ext>
            </a:extLst>
          </p:cNvPr>
          <p:cNvSpPr>
            <a:spLocks noGrp="1"/>
          </p:cNvSpPr>
          <p:nvPr>
            <p:ph type="pic" sz="quarter" idx="29" hasCustomPrompt="1"/>
          </p:nvPr>
        </p:nvSpPr>
        <p:spPr>
          <a:xfrm>
            <a:off x="3921760" y="4657200"/>
            <a:ext cx="1188720" cy="646331"/>
          </a:xfrm>
          <a:prstGeom prst="rect">
            <a:avLst/>
          </a:prstGeom>
        </p:spPr>
        <p:txBody>
          <a:bodyPr>
            <a:noAutofit/>
          </a:bodyPr>
          <a:lstStyle>
            <a:lvl1pPr marL="0" indent="0" algn="ctr">
              <a:buNone/>
              <a:defRPr/>
            </a:lvl1pPr>
          </a:lstStyle>
          <a:p>
            <a:r>
              <a:rPr lang="en-US"/>
              <a:t>Logo</a:t>
            </a:r>
          </a:p>
        </p:txBody>
      </p:sp>
      <p:sp>
        <p:nvSpPr>
          <p:cNvPr id="23" name="Picture Placeholder 7">
            <a:extLst>
              <a:ext uri="{FF2B5EF4-FFF2-40B4-BE49-F238E27FC236}">
                <a16:creationId xmlns:a16="http://schemas.microsoft.com/office/drawing/2014/main" id="{4A31B9DA-8E08-4799-9752-016046AB626E}"/>
              </a:ext>
            </a:extLst>
          </p:cNvPr>
          <p:cNvSpPr>
            <a:spLocks noGrp="1"/>
          </p:cNvSpPr>
          <p:nvPr>
            <p:ph type="pic" sz="quarter" idx="30" hasCustomPrompt="1"/>
          </p:nvPr>
        </p:nvSpPr>
        <p:spPr>
          <a:xfrm>
            <a:off x="5501640" y="4657200"/>
            <a:ext cx="1188720" cy="646331"/>
          </a:xfrm>
          <a:prstGeom prst="rect">
            <a:avLst/>
          </a:prstGeom>
        </p:spPr>
        <p:txBody>
          <a:bodyPr>
            <a:noAutofit/>
          </a:bodyPr>
          <a:lstStyle>
            <a:lvl1pPr marL="0" indent="0" algn="ctr">
              <a:buNone/>
              <a:defRPr/>
            </a:lvl1pPr>
          </a:lstStyle>
          <a:p>
            <a:r>
              <a:rPr lang="en-US"/>
              <a:t>Logo</a:t>
            </a:r>
          </a:p>
        </p:txBody>
      </p:sp>
      <p:sp>
        <p:nvSpPr>
          <p:cNvPr id="24" name="Picture Placeholder 7">
            <a:extLst>
              <a:ext uri="{FF2B5EF4-FFF2-40B4-BE49-F238E27FC236}">
                <a16:creationId xmlns:a16="http://schemas.microsoft.com/office/drawing/2014/main" id="{1E4CF3EE-1C20-4DC4-9CDC-3D1DF48CA5C2}"/>
              </a:ext>
            </a:extLst>
          </p:cNvPr>
          <p:cNvSpPr>
            <a:spLocks noGrp="1"/>
          </p:cNvSpPr>
          <p:nvPr>
            <p:ph type="pic" sz="quarter" idx="31" hasCustomPrompt="1"/>
          </p:nvPr>
        </p:nvSpPr>
        <p:spPr>
          <a:xfrm>
            <a:off x="7081520" y="4657200"/>
            <a:ext cx="1188720" cy="646331"/>
          </a:xfrm>
          <a:prstGeom prst="rect">
            <a:avLst/>
          </a:prstGeom>
        </p:spPr>
        <p:txBody>
          <a:bodyPr>
            <a:noAutofit/>
          </a:bodyPr>
          <a:lstStyle>
            <a:lvl1pPr marL="0" indent="0" algn="ctr">
              <a:buNone/>
              <a:defRPr/>
            </a:lvl1pPr>
          </a:lstStyle>
          <a:p>
            <a:r>
              <a:rPr lang="en-US"/>
              <a:t>Logo</a:t>
            </a:r>
          </a:p>
        </p:txBody>
      </p:sp>
      <p:sp>
        <p:nvSpPr>
          <p:cNvPr id="25" name="Picture Placeholder 7">
            <a:extLst>
              <a:ext uri="{FF2B5EF4-FFF2-40B4-BE49-F238E27FC236}">
                <a16:creationId xmlns:a16="http://schemas.microsoft.com/office/drawing/2014/main" id="{DCA5BEAD-B4C2-4462-AD15-EF7DA66B4F96}"/>
              </a:ext>
            </a:extLst>
          </p:cNvPr>
          <p:cNvSpPr>
            <a:spLocks noGrp="1"/>
          </p:cNvSpPr>
          <p:nvPr>
            <p:ph type="pic" sz="quarter" idx="32" hasCustomPrompt="1"/>
          </p:nvPr>
        </p:nvSpPr>
        <p:spPr>
          <a:xfrm>
            <a:off x="8661400" y="4657200"/>
            <a:ext cx="1188720" cy="646331"/>
          </a:xfrm>
          <a:prstGeom prst="rect">
            <a:avLst/>
          </a:prstGeom>
        </p:spPr>
        <p:txBody>
          <a:bodyPr>
            <a:noAutofit/>
          </a:bodyPr>
          <a:lstStyle>
            <a:lvl1pPr marL="0" indent="0" algn="ctr">
              <a:buNone/>
              <a:defRPr/>
            </a:lvl1pPr>
          </a:lstStyle>
          <a:p>
            <a:r>
              <a:rPr lang="en-US"/>
              <a:t>Logo</a:t>
            </a:r>
          </a:p>
        </p:txBody>
      </p:sp>
      <p:sp>
        <p:nvSpPr>
          <p:cNvPr id="26" name="Picture Placeholder 7">
            <a:extLst>
              <a:ext uri="{FF2B5EF4-FFF2-40B4-BE49-F238E27FC236}">
                <a16:creationId xmlns:a16="http://schemas.microsoft.com/office/drawing/2014/main" id="{52DF80FA-4B1D-48AC-AB88-0184DBAB8264}"/>
              </a:ext>
            </a:extLst>
          </p:cNvPr>
          <p:cNvSpPr>
            <a:spLocks noGrp="1"/>
          </p:cNvSpPr>
          <p:nvPr>
            <p:ph type="pic" sz="quarter" idx="33" hasCustomPrompt="1"/>
          </p:nvPr>
        </p:nvSpPr>
        <p:spPr>
          <a:xfrm>
            <a:off x="10241280" y="4655831"/>
            <a:ext cx="1188720" cy="646331"/>
          </a:xfrm>
          <a:prstGeom prst="rect">
            <a:avLst/>
          </a:prstGeom>
        </p:spPr>
        <p:txBody>
          <a:bodyPr>
            <a:noAutofit/>
          </a:bodyPr>
          <a:lstStyle>
            <a:lvl1pPr marL="0" indent="0" algn="ctr">
              <a:buNone/>
              <a:defRPr/>
            </a:lvl1pPr>
          </a:lstStyle>
          <a:p>
            <a:r>
              <a:rPr lang="en-US"/>
              <a:t>Logo</a:t>
            </a:r>
          </a:p>
        </p:txBody>
      </p:sp>
    </p:spTree>
    <p:extLst>
      <p:ext uri="{BB962C8B-B14F-4D97-AF65-F5344CB8AC3E}">
        <p14:creationId xmlns:p14="http://schemas.microsoft.com/office/powerpoint/2010/main" val="16728183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440B9-FDED-4DEE-B218-A5F5912D4F17}"/>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4" name="Text Placeholder 13">
            <a:extLst>
              <a:ext uri="{FF2B5EF4-FFF2-40B4-BE49-F238E27FC236}">
                <a16:creationId xmlns:a16="http://schemas.microsoft.com/office/drawing/2014/main" id="{C95A1A09-7F9A-40EF-9B37-1B4F2F7FE1CF}"/>
              </a:ext>
            </a:extLst>
          </p:cNvPr>
          <p:cNvSpPr>
            <a:spLocks noGrp="1"/>
          </p:cNvSpPr>
          <p:nvPr>
            <p:ph type="body" sz="quarter" idx="15" hasCustomPrompt="1"/>
          </p:nvPr>
        </p:nvSpPr>
        <p:spPr>
          <a:xfrm>
            <a:off x="817196" y="3291650"/>
            <a:ext cx="1849726" cy="327025"/>
          </a:xfrm>
          <a:prstGeom prst="rect">
            <a:avLst/>
          </a:prstGeom>
        </p:spPr>
        <p:txBody>
          <a:bodyPr/>
          <a:lstStyle>
            <a:lvl1pPr marL="0" indent="0" algn="l">
              <a:buNone/>
              <a:defRPr sz="1400" b="1">
                <a:solidFill>
                  <a:srgbClr val="F84E81"/>
                </a:solidFill>
                <a:latin typeface="+mn-lt"/>
              </a:defRPr>
            </a:lvl1pPr>
          </a:lstStyle>
          <a:p>
            <a:pPr lvl="0"/>
            <a:r>
              <a:rPr lang="en-US"/>
              <a:t>NAME OF PERSON</a:t>
            </a:r>
          </a:p>
        </p:txBody>
      </p:sp>
      <p:sp>
        <p:nvSpPr>
          <p:cNvPr id="15" name="Text Placeholder 13">
            <a:extLst>
              <a:ext uri="{FF2B5EF4-FFF2-40B4-BE49-F238E27FC236}">
                <a16:creationId xmlns:a16="http://schemas.microsoft.com/office/drawing/2014/main" id="{B9DC0FBD-CF5B-47CD-B773-4AD52FB95C59}"/>
              </a:ext>
            </a:extLst>
          </p:cNvPr>
          <p:cNvSpPr>
            <a:spLocks noGrp="1"/>
          </p:cNvSpPr>
          <p:nvPr>
            <p:ph type="body" sz="quarter" idx="16" hasCustomPrompt="1"/>
          </p:nvPr>
        </p:nvSpPr>
        <p:spPr>
          <a:xfrm>
            <a:off x="817196" y="3511106"/>
            <a:ext cx="1849726" cy="327025"/>
          </a:xfrm>
          <a:prstGeom prst="rect">
            <a:avLst/>
          </a:prstGeom>
        </p:spPr>
        <p:txBody>
          <a:bodyPr/>
          <a:lstStyle>
            <a:lvl1pPr marL="0" indent="0" algn="l">
              <a:buNone/>
              <a:defRPr sz="1400" b="1">
                <a:solidFill>
                  <a:srgbClr val="616161"/>
                </a:solidFill>
                <a:latin typeface="+mn-lt"/>
              </a:defRPr>
            </a:lvl1pPr>
          </a:lstStyle>
          <a:p>
            <a:pPr lvl="0"/>
            <a:r>
              <a:rPr lang="en-US"/>
              <a:t>Designation</a:t>
            </a:r>
          </a:p>
        </p:txBody>
      </p:sp>
      <p:sp>
        <p:nvSpPr>
          <p:cNvPr id="16" name="Text Placeholder 13">
            <a:extLst>
              <a:ext uri="{FF2B5EF4-FFF2-40B4-BE49-F238E27FC236}">
                <a16:creationId xmlns:a16="http://schemas.microsoft.com/office/drawing/2014/main" id="{F306F567-98AE-4AE8-B1B7-4EFE1277D24E}"/>
              </a:ext>
            </a:extLst>
          </p:cNvPr>
          <p:cNvSpPr>
            <a:spLocks noGrp="1"/>
          </p:cNvSpPr>
          <p:nvPr>
            <p:ph type="body" sz="quarter" idx="17" hasCustomPrompt="1"/>
          </p:nvPr>
        </p:nvSpPr>
        <p:spPr>
          <a:xfrm>
            <a:off x="817196" y="3794570"/>
            <a:ext cx="1849726" cy="1938718"/>
          </a:xfrm>
          <a:prstGeom prst="rect">
            <a:avLst/>
          </a:prstGeom>
        </p:spPr>
        <p:txBody>
          <a:bodyPr/>
          <a:lstStyle>
            <a:lvl1pPr marL="0" indent="0" algn="l">
              <a:buNone/>
              <a:defRPr sz="1200" b="0" i="0">
                <a:solidFill>
                  <a:srgbClr val="616161"/>
                </a:solidFill>
                <a:latin typeface="+mj-lt"/>
              </a:defRPr>
            </a:lvl1pPr>
          </a:lstStyle>
          <a:p>
            <a:pPr lvl="0"/>
            <a:r>
              <a:rPr lang="en-US"/>
              <a:t>Here write brief description about the person.</a:t>
            </a:r>
          </a:p>
        </p:txBody>
      </p:sp>
      <p:sp>
        <p:nvSpPr>
          <p:cNvPr id="28" name="Text Placeholder 13">
            <a:extLst>
              <a:ext uri="{FF2B5EF4-FFF2-40B4-BE49-F238E27FC236}">
                <a16:creationId xmlns:a16="http://schemas.microsoft.com/office/drawing/2014/main" id="{7C2002AC-45A6-46BC-8EEE-3B066AFAE0B7}"/>
              </a:ext>
            </a:extLst>
          </p:cNvPr>
          <p:cNvSpPr>
            <a:spLocks noGrp="1"/>
          </p:cNvSpPr>
          <p:nvPr>
            <p:ph type="body" sz="quarter" idx="22" hasCustomPrompt="1"/>
          </p:nvPr>
        </p:nvSpPr>
        <p:spPr>
          <a:xfrm>
            <a:off x="2900137" y="3291650"/>
            <a:ext cx="1849726" cy="327025"/>
          </a:xfrm>
          <a:prstGeom prst="rect">
            <a:avLst/>
          </a:prstGeom>
        </p:spPr>
        <p:txBody>
          <a:bodyPr/>
          <a:lstStyle>
            <a:lvl1pPr marL="0" indent="0" algn="l">
              <a:buNone/>
              <a:defRPr sz="1400" b="1">
                <a:solidFill>
                  <a:schemeClr val="tx2"/>
                </a:solidFill>
                <a:latin typeface="+mn-lt"/>
              </a:defRPr>
            </a:lvl1pPr>
          </a:lstStyle>
          <a:p>
            <a:pPr lvl="0"/>
            <a:r>
              <a:rPr lang="en-US"/>
              <a:t>NAME OF PERSON</a:t>
            </a:r>
          </a:p>
        </p:txBody>
      </p:sp>
      <p:sp>
        <p:nvSpPr>
          <p:cNvPr id="29" name="Text Placeholder 13">
            <a:extLst>
              <a:ext uri="{FF2B5EF4-FFF2-40B4-BE49-F238E27FC236}">
                <a16:creationId xmlns:a16="http://schemas.microsoft.com/office/drawing/2014/main" id="{8C3663C2-6270-4610-BF82-B1501FD97DD5}"/>
              </a:ext>
            </a:extLst>
          </p:cNvPr>
          <p:cNvSpPr>
            <a:spLocks noGrp="1"/>
          </p:cNvSpPr>
          <p:nvPr>
            <p:ph type="body" sz="quarter" idx="23" hasCustomPrompt="1"/>
          </p:nvPr>
        </p:nvSpPr>
        <p:spPr>
          <a:xfrm>
            <a:off x="2900137" y="3511106"/>
            <a:ext cx="1849726" cy="327025"/>
          </a:xfrm>
          <a:prstGeom prst="rect">
            <a:avLst/>
          </a:prstGeom>
        </p:spPr>
        <p:txBody>
          <a:bodyPr/>
          <a:lstStyle>
            <a:lvl1pPr marL="0" indent="0" algn="l">
              <a:buNone/>
              <a:defRPr sz="1400" b="1">
                <a:solidFill>
                  <a:srgbClr val="616161"/>
                </a:solidFill>
                <a:latin typeface="+mn-lt"/>
              </a:defRPr>
            </a:lvl1pPr>
          </a:lstStyle>
          <a:p>
            <a:pPr lvl="0"/>
            <a:r>
              <a:rPr lang="en-US"/>
              <a:t>Designation</a:t>
            </a:r>
          </a:p>
        </p:txBody>
      </p:sp>
      <p:sp>
        <p:nvSpPr>
          <p:cNvPr id="30" name="Text Placeholder 13">
            <a:extLst>
              <a:ext uri="{FF2B5EF4-FFF2-40B4-BE49-F238E27FC236}">
                <a16:creationId xmlns:a16="http://schemas.microsoft.com/office/drawing/2014/main" id="{7F5F7F7A-3B49-4D6C-A803-A22A7DF8847D}"/>
              </a:ext>
            </a:extLst>
          </p:cNvPr>
          <p:cNvSpPr>
            <a:spLocks noGrp="1"/>
          </p:cNvSpPr>
          <p:nvPr>
            <p:ph type="body" sz="quarter" idx="24" hasCustomPrompt="1"/>
          </p:nvPr>
        </p:nvSpPr>
        <p:spPr>
          <a:xfrm>
            <a:off x="2900137" y="3794570"/>
            <a:ext cx="1849726" cy="1938718"/>
          </a:xfrm>
          <a:prstGeom prst="rect">
            <a:avLst/>
          </a:prstGeom>
        </p:spPr>
        <p:txBody>
          <a:bodyPr/>
          <a:lstStyle>
            <a:lvl1pPr marL="0" indent="0" algn="l">
              <a:buNone/>
              <a:defRPr sz="1200" b="0" i="0">
                <a:solidFill>
                  <a:srgbClr val="616161"/>
                </a:solidFill>
                <a:latin typeface="+mj-lt"/>
              </a:defRPr>
            </a:lvl1pPr>
          </a:lstStyle>
          <a:p>
            <a:pPr lvl="0"/>
            <a:r>
              <a:rPr lang="en-US"/>
              <a:t>Here write brief description about the person.</a:t>
            </a:r>
          </a:p>
        </p:txBody>
      </p:sp>
      <p:sp>
        <p:nvSpPr>
          <p:cNvPr id="35" name="Text Placeholder 13">
            <a:extLst>
              <a:ext uri="{FF2B5EF4-FFF2-40B4-BE49-F238E27FC236}">
                <a16:creationId xmlns:a16="http://schemas.microsoft.com/office/drawing/2014/main" id="{10D15B5C-D962-4F8E-B98E-3B1B13E7F99A}"/>
              </a:ext>
            </a:extLst>
          </p:cNvPr>
          <p:cNvSpPr>
            <a:spLocks noGrp="1"/>
          </p:cNvSpPr>
          <p:nvPr>
            <p:ph type="body" sz="quarter" idx="29" hasCustomPrompt="1"/>
          </p:nvPr>
        </p:nvSpPr>
        <p:spPr>
          <a:xfrm>
            <a:off x="4973934" y="3291650"/>
            <a:ext cx="1849726" cy="327025"/>
          </a:xfrm>
          <a:prstGeom prst="rect">
            <a:avLst/>
          </a:prstGeom>
        </p:spPr>
        <p:txBody>
          <a:bodyPr/>
          <a:lstStyle>
            <a:lvl1pPr marL="0" indent="0" algn="l">
              <a:buNone/>
              <a:defRPr sz="1400" b="1">
                <a:solidFill>
                  <a:srgbClr val="F8AE30"/>
                </a:solidFill>
                <a:latin typeface="+mn-lt"/>
              </a:defRPr>
            </a:lvl1pPr>
          </a:lstStyle>
          <a:p>
            <a:pPr lvl="0"/>
            <a:r>
              <a:rPr lang="en-US"/>
              <a:t>NAME OF PERSON</a:t>
            </a:r>
          </a:p>
        </p:txBody>
      </p:sp>
      <p:sp>
        <p:nvSpPr>
          <p:cNvPr id="36" name="Text Placeholder 13">
            <a:extLst>
              <a:ext uri="{FF2B5EF4-FFF2-40B4-BE49-F238E27FC236}">
                <a16:creationId xmlns:a16="http://schemas.microsoft.com/office/drawing/2014/main" id="{EC750982-D0D5-477B-A8C3-E65EF93A5577}"/>
              </a:ext>
            </a:extLst>
          </p:cNvPr>
          <p:cNvSpPr>
            <a:spLocks noGrp="1"/>
          </p:cNvSpPr>
          <p:nvPr>
            <p:ph type="body" sz="quarter" idx="30" hasCustomPrompt="1"/>
          </p:nvPr>
        </p:nvSpPr>
        <p:spPr>
          <a:xfrm>
            <a:off x="4973934" y="3511106"/>
            <a:ext cx="1849726" cy="327025"/>
          </a:xfrm>
          <a:prstGeom prst="rect">
            <a:avLst/>
          </a:prstGeom>
        </p:spPr>
        <p:txBody>
          <a:bodyPr/>
          <a:lstStyle>
            <a:lvl1pPr marL="0" indent="0" algn="l">
              <a:buNone/>
              <a:defRPr sz="1400" b="1">
                <a:solidFill>
                  <a:srgbClr val="616161"/>
                </a:solidFill>
                <a:latin typeface="+mn-lt"/>
              </a:defRPr>
            </a:lvl1pPr>
          </a:lstStyle>
          <a:p>
            <a:pPr lvl="0"/>
            <a:r>
              <a:rPr lang="en-US"/>
              <a:t>Designation</a:t>
            </a:r>
          </a:p>
        </p:txBody>
      </p:sp>
      <p:sp>
        <p:nvSpPr>
          <p:cNvPr id="37" name="Text Placeholder 13">
            <a:extLst>
              <a:ext uri="{FF2B5EF4-FFF2-40B4-BE49-F238E27FC236}">
                <a16:creationId xmlns:a16="http://schemas.microsoft.com/office/drawing/2014/main" id="{6ABC4DC0-E41D-4957-A1F4-BB458358E1AE}"/>
              </a:ext>
            </a:extLst>
          </p:cNvPr>
          <p:cNvSpPr>
            <a:spLocks noGrp="1"/>
          </p:cNvSpPr>
          <p:nvPr>
            <p:ph type="body" sz="quarter" idx="31" hasCustomPrompt="1"/>
          </p:nvPr>
        </p:nvSpPr>
        <p:spPr>
          <a:xfrm>
            <a:off x="4973934" y="3794570"/>
            <a:ext cx="1849726" cy="1938718"/>
          </a:xfrm>
          <a:prstGeom prst="rect">
            <a:avLst/>
          </a:prstGeom>
        </p:spPr>
        <p:txBody>
          <a:bodyPr/>
          <a:lstStyle>
            <a:lvl1pPr marL="0" indent="0" algn="l">
              <a:buNone/>
              <a:defRPr sz="1200" b="0" i="0">
                <a:solidFill>
                  <a:srgbClr val="616161"/>
                </a:solidFill>
                <a:latin typeface="+mj-lt"/>
              </a:defRPr>
            </a:lvl1pPr>
          </a:lstStyle>
          <a:p>
            <a:pPr lvl="0"/>
            <a:r>
              <a:rPr lang="en-US"/>
              <a:t>Here write brief description about the person.</a:t>
            </a:r>
          </a:p>
        </p:txBody>
      </p:sp>
      <p:sp>
        <p:nvSpPr>
          <p:cNvPr id="42" name="Text Placeholder 13">
            <a:extLst>
              <a:ext uri="{FF2B5EF4-FFF2-40B4-BE49-F238E27FC236}">
                <a16:creationId xmlns:a16="http://schemas.microsoft.com/office/drawing/2014/main" id="{D302257E-44E1-4EF5-A54B-7834F0179513}"/>
              </a:ext>
            </a:extLst>
          </p:cNvPr>
          <p:cNvSpPr>
            <a:spLocks noGrp="1"/>
          </p:cNvSpPr>
          <p:nvPr>
            <p:ph type="body" sz="quarter" idx="36" hasCustomPrompt="1"/>
          </p:nvPr>
        </p:nvSpPr>
        <p:spPr>
          <a:xfrm>
            <a:off x="7040697" y="3291650"/>
            <a:ext cx="1849726" cy="327025"/>
          </a:xfrm>
          <a:prstGeom prst="rect">
            <a:avLst/>
          </a:prstGeom>
        </p:spPr>
        <p:txBody>
          <a:bodyPr/>
          <a:lstStyle>
            <a:lvl1pPr marL="0" indent="0" algn="l">
              <a:buNone/>
              <a:defRPr sz="1400" b="1">
                <a:solidFill>
                  <a:schemeClr val="accent3"/>
                </a:solidFill>
                <a:latin typeface="+mn-lt"/>
              </a:defRPr>
            </a:lvl1pPr>
          </a:lstStyle>
          <a:p>
            <a:pPr lvl="0"/>
            <a:r>
              <a:rPr lang="en-US"/>
              <a:t>NAME OF PERSON</a:t>
            </a:r>
          </a:p>
        </p:txBody>
      </p:sp>
      <p:sp>
        <p:nvSpPr>
          <p:cNvPr id="43" name="Text Placeholder 13">
            <a:extLst>
              <a:ext uri="{FF2B5EF4-FFF2-40B4-BE49-F238E27FC236}">
                <a16:creationId xmlns:a16="http://schemas.microsoft.com/office/drawing/2014/main" id="{FA0E1EA7-0330-4F99-8101-3592D169DE74}"/>
              </a:ext>
            </a:extLst>
          </p:cNvPr>
          <p:cNvSpPr>
            <a:spLocks noGrp="1"/>
          </p:cNvSpPr>
          <p:nvPr>
            <p:ph type="body" sz="quarter" idx="37" hasCustomPrompt="1"/>
          </p:nvPr>
        </p:nvSpPr>
        <p:spPr>
          <a:xfrm>
            <a:off x="7040697" y="3511106"/>
            <a:ext cx="1849726" cy="327025"/>
          </a:xfrm>
          <a:prstGeom prst="rect">
            <a:avLst/>
          </a:prstGeom>
        </p:spPr>
        <p:txBody>
          <a:bodyPr/>
          <a:lstStyle>
            <a:lvl1pPr marL="0" indent="0" algn="l">
              <a:buNone/>
              <a:defRPr sz="1400" b="1">
                <a:solidFill>
                  <a:srgbClr val="616161"/>
                </a:solidFill>
                <a:latin typeface="+mn-lt"/>
              </a:defRPr>
            </a:lvl1pPr>
          </a:lstStyle>
          <a:p>
            <a:pPr lvl="0"/>
            <a:r>
              <a:rPr lang="en-US"/>
              <a:t>Designation</a:t>
            </a:r>
          </a:p>
        </p:txBody>
      </p:sp>
      <p:sp>
        <p:nvSpPr>
          <p:cNvPr id="44" name="Text Placeholder 13">
            <a:extLst>
              <a:ext uri="{FF2B5EF4-FFF2-40B4-BE49-F238E27FC236}">
                <a16:creationId xmlns:a16="http://schemas.microsoft.com/office/drawing/2014/main" id="{E02C3A7F-5882-4ABC-9E50-45EA0D55315F}"/>
              </a:ext>
            </a:extLst>
          </p:cNvPr>
          <p:cNvSpPr>
            <a:spLocks noGrp="1"/>
          </p:cNvSpPr>
          <p:nvPr>
            <p:ph type="body" sz="quarter" idx="38" hasCustomPrompt="1"/>
          </p:nvPr>
        </p:nvSpPr>
        <p:spPr>
          <a:xfrm>
            <a:off x="7038587" y="3794570"/>
            <a:ext cx="1849726" cy="1938718"/>
          </a:xfrm>
          <a:prstGeom prst="rect">
            <a:avLst/>
          </a:prstGeom>
        </p:spPr>
        <p:txBody>
          <a:bodyPr/>
          <a:lstStyle>
            <a:lvl1pPr marL="0" indent="0" algn="l">
              <a:buNone/>
              <a:defRPr sz="1200" b="0" i="0">
                <a:solidFill>
                  <a:srgbClr val="616161"/>
                </a:solidFill>
                <a:latin typeface="+mj-lt"/>
              </a:defRPr>
            </a:lvl1pPr>
          </a:lstStyle>
          <a:p>
            <a:pPr lvl="0"/>
            <a:r>
              <a:rPr lang="en-US"/>
              <a:t>Here write brief description about the person.</a:t>
            </a:r>
          </a:p>
        </p:txBody>
      </p:sp>
      <p:sp>
        <p:nvSpPr>
          <p:cNvPr id="49" name="Text Placeholder 13">
            <a:extLst>
              <a:ext uri="{FF2B5EF4-FFF2-40B4-BE49-F238E27FC236}">
                <a16:creationId xmlns:a16="http://schemas.microsoft.com/office/drawing/2014/main" id="{A69EA69D-F829-4BCF-B5CE-3588788AA495}"/>
              </a:ext>
            </a:extLst>
          </p:cNvPr>
          <p:cNvSpPr>
            <a:spLocks noGrp="1"/>
          </p:cNvSpPr>
          <p:nvPr>
            <p:ph type="body" sz="quarter" idx="43" hasCustomPrompt="1"/>
          </p:nvPr>
        </p:nvSpPr>
        <p:spPr>
          <a:xfrm>
            <a:off x="9130671" y="3291650"/>
            <a:ext cx="1849726" cy="327025"/>
          </a:xfrm>
          <a:prstGeom prst="rect">
            <a:avLst/>
          </a:prstGeom>
        </p:spPr>
        <p:txBody>
          <a:bodyPr/>
          <a:lstStyle>
            <a:lvl1pPr marL="0" indent="0" algn="l">
              <a:buNone/>
              <a:defRPr sz="1400" b="1">
                <a:solidFill>
                  <a:schemeClr val="accent1"/>
                </a:solidFill>
                <a:latin typeface="+mn-lt"/>
              </a:defRPr>
            </a:lvl1pPr>
          </a:lstStyle>
          <a:p>
            <a:pPr lvl="0"/>
            <a:r>
              <a:rPr lang="en-US"/>
              <a:t>NAME OF PERSON</a:t>
            </a:r>
          </a:p>
        </p:txBody>
      </p:sp>
      <p:sp>
        <p:nvSpPr>
          <p:cNvPr id="50" name="Text Placeholder 13">
            <a:extLst>
              <a:ext uri="{FF2B5EF4-FFF2-40B4-BE49-F238E27FC236}">
                <a16:creationId xmlns:a16="http://schemas.microsoft.com/office/drawing/2014/main" id="{FA0CB553-7E8F-40E1-BAF9-42F168616CF2}"/>
              </a:ext>
            </a:extLst>
          </p:cNvPr>
          <p:cNvSpPr>
            <a:spLocks noGrp="1"/>
          </p:cNvSpPr>
          <p:nvPr>
            <p:ph type="body" sz="quarter" idx="44" hasCustomPrompt="1"/>
          </p:nvPr>
        </p:nvSpPr>
        <p:spPr>
          <a:xfrm>
            <a:off x="9130671" y="3511106"/>
            <a:ext cx="1849726" cy="327025"/>
          </a:xfrm>
          <a:prstGeom prst="rect">
            <a:avLst/>
          </a:prstGeom>
        </p:spPr>
        <p:txBody>
          <a:bodyPr/>
          <a:lstStyle>
            <a:lvl1pPr marL="0" indent="0" algn="l">
              <a:buNone/>
              <a:defRPr sz="1400" b="1">
                <a:solidFill>
                  <a:srgbClr val="616161"/>
                </a:solidFill>
                <a:latin typeface="+mn-lt"/>
              </a:defRPr>
            </a:lvl1pPr>
          </a:lstStyle>
          <a:p>
            <a:pPr lvl="0"/>
            <a:r>
              <a:rPr lang="en-US"/>
              <a:t>Designation</a:t>
            </a:r>
          </a:p>
        </p:txBody>
      </p:sp>
      <p:sp>
        <p:nvSpPr>
          <p:cNvPr id="51" name="Text Placeholder 13">
            <a:extLst>
              <a:ext uri="{FF2B5EF4-FFF2-40B4-BE49-F238E27FC236}">
                <a16:creationId xmlns:a16="http://schemas.microsoft.com/office/drawing/2014/main" id="{DF2FF92A-59ED-4599-B2C9-3C56580E331E}"/>
              </a:ext>
            </a:extLst>
          </p:cNvPr>
          <p:cNvSpPr>
            <a:spLocks noGrp="1"/>
          </p:cNvSpPr>
          <p:nvPr>
            <p:ph type="body" sz="quarter" idx="45" hasCustomPrompt="1"/>
          </p:nvPr>
        </p:nvSpPr>
        <p:spPr>
          <a:xfrm>
            <a:off x="9130671" y="3794570"/>
            <a:ext cx="1849726" cy="1938718"/>
          </a:xfrm>
          <a:prstGeom prst="rect">
            <a:avLst/>
          </a:prstGeom>
        </p:spPr>
        <p:txBody>
          <a:bodyPr/>
          <a:lstStyle>
            <a:lvl1pPr marL="0" indent="0" algn="l">
              <a:buNone/>
              <a:defRPr sz="1200" b="0" i="0">
                <a:solidFill>
                  <a:srgbClr val="616161"/>
                </a:solidFill>
                <a:latin typeface="+mj-lt"/>
              </a:defRPr>
            </a:lvl1pPr>
          </a:lstStyle>
          <a:p>
            <a:pPr lvl="0"/>
            <a:r>
              <a:rPr lang="en-US"/>
              <a:t>Here write brief description about the person.</a:t>
            </a:r>
          </a:p>
        </p:txBody>
      </p:sp>
      <p:sp>
        <p:nvSpPr>
          <p:cNvPr id="52" name="Picture Placeholder 9">
            <a:extLst>
              <a:ext uri="{FF2B5EF4-FFF2-40B4-BE49-F238E27FC236}">
                <a16:creationId xmlns:a16="http://schemas.microsoft.com/office/drawing/2014/main" id="{AB95DC0B-E973-411B-ADB4-4066EDD4E9C4}"/>
              </a:ext>
            </a:extLst>
          </p:cNvPr>
          <p:cNvSpPr>
            <a:spLocks noGrp="1"/>
          </p:cNvSpPr>
          <p:nvPr>
            <p:ph type="pic" sz="quarter" idx="19"/>
          </p:nvPr>
        </p:nvSpPr>
        <p:spPr>
          <a:xfrm>
            <a:off x="2973432" y="1855755"/>
            <a:ext cx="1260000" cy="1260000"/>
          </a:xfrm>
          <a:prstGeom prst="ellipse">
            <a:avLst/>
          </a:prstGeom>
          <a:solidFill>
            <a:schemeClr val="bg1"/>
          </a:solidFill>
          <a:ln w="57150">
            <a:solidFill>
              <a:schemeClr val="tx2"/>
            </a:solidFill>
          </a:ln>
        </p:spPr>
        <p:txBody>
          <a:bodyPr anchor="ctr"/>
          <a:lstStyle>
            <a:lvl1pPr marL="0" indent="0" algn="ctr">
              <a:buNone/>
              <a:defRPr/>
            </a:lvl1pPr>
          </a:lstStyle>
          <a:p>
            <a:endParaRPr lang="en-US"/>
          </a:p>
        </p:txBody>
      </p:sp>
      <p:sp>
        <p:nvSpPr>
          <p:cNvPr id="53" name="Picture Placeholder 9">
            <a:extLst>
              <a:ext uri="{FF2B5EF4-FFF2-40B4-BE49-F238E27FC236}">
                <a16:creationId xmlns:a16="http://schemas.microsoft.com/office/drawing/2014/main" id="{772F46C3-34A5-4FE3-BDCB-5876C08F1490}"/>
              </a:ext>
            </a:extLst>
          </p:cNvPr>
          <p:cNvSpPr>
            <a:spLocks noGrp="1"/>
          </p:cNvSpPr>
          <p:nvPr>
            <p:ph type="pic" sz="quarter" idx="46"/>
          </p:nvPr>
        </p:nvSpPr>
        <p:spPr>
          <a:xfrm>
            <a:off x="9160359" y="1855755"/>
            <a:ext cx="1260000" cy="1260000"/>
          </a:xfrm>
          <a:prstGeom prst="ellipse">
            <a:avLst/>
          </a:prstGeom>
          <a:solidFill>
            <a:schemeClr val="bg1"/>
          </a:solidFill>
          <a:ln w="57150">
            <a:solidFill>
              <a:schemeClr val="accent1"/>
            </a:solidFill>
          </a:ln>
        </p:spPr>
        <p:txBody>
          <a:bodyPr anchor="ctr"/>
          <a:lstStyle>
            <a:lvl1pPr marL="0" indent="0" algn="ctr">
              <a:buNone/>
              <a:defRPr/>
            </a:lvl1pPr>
          </a:lstStyle>
          <a:p>
            <a:endParaRPr lang="en-US"/>
          </a:p>
        </p:txBody>
      </p:sp>
      <p:sp>
        <p:nvSpPr>
          <p:cNvPr id="54" name="Picture Placeholder 9">
            <a:extLst>
              <a:ext uri="{FF2B5EF4-FFF2-40B4-BE49-F238E27FC236}">
                <a16:creationId xmlns:a16="http://schemas.microsoft.com/office/drawing/2014/main" id="{94CC75C1-AD8C-4AFD-987A-E3AAEB348D6B}"/>
              </a:ext>
            </a:extLst>
          </p:cNvPr>
          <p:cNvSpPr>
            <a:spLocks noGrp="1"/>
          </p:cNvSpPr>
          <p:nvPr>
            <p:ph type="pic" sz="quarter" idx="47"/>
          </p:nvPr>
        </p:nvSpPr>
        <p:spPr>
          <a:xfrm>
            <a:off x="7104850" y="1855755"/>
            <a:ext cx="1260000" cy="1260000"/>
          </a:xfrm>
          <a:prstGeom prst="ellipse">
            <a:avLst/>
          </a:prstGeom>
          <a:solidFill>
            <a:schemeClr val="bg1"/>
          </a:solidFill>
          <a:ln w="57150">
            <a:solidFill>
              <a:schemeClr val="accent3"/>
            </a:solidFill>
          </a:ln>
        </p:spPr>
        <p:txBody>
          <a:bodyPr anchor="ctr"/>
          <a:lstStyle>
            <a:lvl1pPr marL="0" indent="0" algn="ctr">
              <a:buNone/>
              <a:defRPr/>
            </a:lvl1pPr>
          </a:lstStyle>
          <a:p>
            <a:endParaRPr lang="en-US"/>
          </a:p>
        </p:txBody>
      </p:sp>
      <p:sp>
        <p:nvSpPr>
          <p:cNvPr id="55" name="Picture Placeholder 9">
            <a:extLst>
              <a:ext uri="{FF2B5EF4-FFF2-40B4-BE49-F238E27FC236}">
                <a16:creationId xmlns:a16="http://schemas.microsoft.com/office/drawing/2014/main" id="{58FCF651-F12B-4388-9AED-7AD3C166ABB9}"/>
              </a:ext>
            </a:extLst>
          </p:cNvPr>
          <p:cNvSpPr>
            <a:spLocks noGrp="1"/>
          </p:cNvSpPr>
          <p:nvPr>
            <p:ph type="pic" sz="quarter" idx="48"/>
          </p:nvPr>
        </p:nvSpPr>
        <p:spPr>
          <a:xfrm>
            <a:off x="5040197" y="1855755"/>
            <a:ext cx="1260000" cy="1260000"/>
          </a:xfrm>
          <a:prstGeom prst="ellipse">
            <a:avLst/>
          </a:prstGeom>
          <a:solidFill>
            <a:schemeClr val="bg1"/>
          </a:solidFill>
          <a:ln w="57150">
            <a:solidFill>
              <a:schemeClr val="bg2"/>
            </a:solidFill>
          </a:ln>
        </p:spPr>
        <p:txBody>
          <a:bodyPr anchor="ctr"/>
          <a:lstStyle>
            <a:lvl1pPr marL="0" indent="0" algn="ctr">
              <a:buNone/>
              <a:defRPr/>
            </a:lvl1pPr>
          </a:lstStyle>
          <a:p>
            <a:endParaRPr lang="en-US"/>
          </a:p>
        </p:txBody>
      </p:sp>
      <p:sp>
        <p:nvSpPr>
          <p:cNvPr id="56" name="Picture Placeholder 9">
            <a:extLst>
              <a:ext uri="{FF2B5EF4-FFF2-40B4-BE49-F238E27FC236}">
                <a16:creationId xmlns:a16="http://schemas.microsoft.com/office/drawing/2014/main" id="{562F7855-5D5E-41D0-AA54-3407E847CCB2}"/>
              </a:ext>
            </a:extLst>
          </p:cNvPr>
          <p:cNvSpPr>
            <a:spLocks noGrp="1"/>
          </p:cNvSpPr>
          <p:nvPr>
            <p:ph type="pic" sz="quarter" idx="49"/>
          </p:nvPr>
        </p:nvSpPr>
        <p:spPr>
          <a:xfrm>
            <a:off x="929179" y="1855755"/>
            <a:ext cx="1260000" cy="1260000"/>
          </a:xfrm>
          <a:prstGeom prst="ellipse">
            <a:avLst/>
          </a:prstGeom>
          <a:solidFill>
            <a:schemeClr val="bg1"/>
          </a:solidFill>
          <a:ln w="57150">
            <a:solidFill>
              <a:schemeClr val="accent2"/>
            </a:solidFill>
          </a:ln>
        </p:spPr>
        <p:txBody>
          <a:bodyPr anchor="ctr"/>
          <a:lstStyle>
            <a:lvl1pPr marL="0" indent="0" algn="ctr">
              <a:buNone/>
              <a:defRPr/>
            </a:lvl1pPr>
          </a:lstStyle>
          <a:p>
            <a:endParaRPr lang="en-US"/>
          </a:p>
        </p:txBody>
      </p:sp>
    </p:spTree>
    <p:extLst>
      <p:ext uri="{BB962C8B-B14F-4D97-AF65-F5344CB8AC3E}">
        <p14:creationId xmlns:p14="http://schemas.microsoft.com/office/powerpoint/2010/main" val="37985219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End &amp; autho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649473-38BE-45F1-865D-D687EB37F54C}"/>
              </a:ext>
            </a:extLst>
          </p:cNvPr>
          <p:cNvSpPr/>
          <p:nvPr userDrawn="1"/>
        </p:nvSpPr>
        <p:spPr>
          <a:xfrm>
            <a:off x="0" y="0"/>
            <a:ext cx="12192000" cy="6858000"/>
          </a:xfrm>
          <a:prstGeom prst="rect">
            <a:avLst/>
          </a:prstGeom>
          <a:gradFill flip="none" rotWithShape="1">
            <a:gsLst>
              <a:gs pos="0">
                <a:srgbClr val="11182F"/>
              </a:gs>
              <a:gs pos="100000">
                <a:srgbClr val="202C5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29E821CF-B291-4765-9A04-19488E95D652}"/>
              </a:ext>
            </a:extLst>
          </p:cNvPr>
          <p:cNvSpPr>
            <a:spLocks noGrp="1"/>
          </p:cNvSpPr>
          <p:nvPr>
            <p:ph type="title" hasCustomPrompt="1"/>
          </p:nvPr>
        </p:nvSpPr>
        <p:spPr>
          <a:xfrm>
            <a:off x="4855541" y="2181802"/>
            <a:ext cx="5532683" cy="707886"/>
          </a:xfrm>
        </p:spPr>
        <p:txBody>
          <a:bodyPr/>
          <a:lstStyle>
            <a:lvl1pPr>
              <a:lnSpc>
                <a:spcPct val="100000"/>
              </a:lnSpc>
              <a:spcBef>
                <a:spcPts val="0"/>
              </a:spcBef>
              <a:defRPr sz="4000">
                <a:solidFill>
                  <a:schemeClr val="bg1"/>
                </a:solidFill>
              </a:defRPr>
            </a:lvl1pPr>
          </a:lstStyle>
          <a:p>
            <a:r>
              <a:rPr lang="en-US"/>
              <a:t>Name of presenter</a:t>
            </a:r>
          </a:p>
        </p:txBody>
      </p:sp>
      <p:sp>
        <p:nvSpPr>
          <p:cNvPr id="9" name="Text Placeholder 8">
            <a:extLst>
              <a:ext uri="{FF2B5EF4-FFF2-40B4-BE49-F238E27FC236}">
                <a16:creationId xmlns:a16="http://schemas.microsoft.com/office/drawing/2014/main" id="{C7685EEC-500A-4147-9002-FF08B0D7A2C8}"/>
              </a:ext>
            </a:extLst>
          </p:cNvPr>
          <p:cNvSpPr>
            <a:spLocks noGrp="1"/>
          </p:cNvSpPr>
          <p:nvPr>
            <p:ph type="body" sz="quarter" idx="12" hasCustomPrompt="1"/>
          </p:nvPr>
        </p:nvSpPr>
        <p:spPr>
          <a:xfrm>
            <a:off x="4855333" y="2845935"/>
            <a:ext cx="5532891" cy="701675"/>
          </a:xfrm>
          <a:prstGeom prst="rect">
            <a:avLst/>
          </a:prstGeom>
        </p:spPr>
        <p:txBody>
          <a:bodyPr/>
          <a:lstStyle>
            <a:lvl1pPr marL="0" indent="0">
              <a:lnSpc>
                <a:spcPct val="100000"/>
              </a:lnSpc>
              <a:spcBef>
                <a:spcPts val="0"/>
              </a:spcBef>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Designation of the person</a:t>
            </a:r>
          </a:p>
        </p:txBody>
      </p:sp>
      <p:sp>
        <p:nvSpPr>
          <p:cNvPr id="11" name="Picture Placeholder 10">
            <a:extLst>
              <a:ext uri="{FF2B5EF4-FFF2-40B4-BE49-F238E27FC236}">
                <a16:creationId xmlns:a16="http://schemas.microsoft.com/office/drawing/2014/main" id="{C399B84D-81E6-49F4-B0E2-36E09D740285}"/>
              </a:ext>
            </a:extLst>
          </p:cNvPr>
          <p:cNvSpPr>
            <a:spLocks noGrp="1"/>
          </p:cNvSpPr>
          <p:nvPr>
            <p:ph type="pic" sz="quarter" idx="13"/>
          </p:nvPr>
        </p:nvSpPr>
        <p:spPr>
          <a:xfrm>
            <a:off x="4828346" y="3786163"/>
            <a:ext cx="654050" cy="654050"/>
          </a:xfrm>
          <a:prstGeom prst="rect">
            <a:avLst/>
          </a:prstGeom>
        </p:spPr>
        <p:txBody>
          <a:bodyPr/>
          <a:lstStyle>
            <a:lvl1pPr marL="0" indent="0" algn="ctr">
              <a:buNone/>
              <a:defRPr sz="800"/>
            </a:lvl1pPr>
          </a:lstStyle>
          <a:p>
            <a:endParaRPr lang="en-US"/>
          </a:p>
        </p:txBody>
      </p:sp>
      <p:sp>
        <p:nvSpPr>
          <p:cNvPr id="12" name="Text Placeholder 8">
            <a:extLst>
              <a:ext uri="{FF2B5EF4-FFF2-40B4-BE49-F238E27FC236}">
                <a16:creationId xmlns:a16="http://schemas.microsoft.com/office/drawing/2014/main" id="{C51777AA-76AF-4028-ADAB-4EB9A5090ED8}"/>
              </a:ext>
            </a:extLst>
          </p:cNvPr>
          <p:cNvSpPr>
            <a:spLocks noGrp="1"/>
          </p:cNvSpPr>
          <p:nvPr>
            <p:ph type="body" sz="quarter" idx="14" hasCustomPrompt="1"/>
          </p:nvPr>
        </p:nvSpPr>
        <p:spPr>
          <a:xfrm>
            <a:off x="5586963" y="3904170"/>
            <a:ext cx="4801261" cy="435685"/>
          </a:xfrm>
          <a:prstGeom prst="rect">
            <a:avLst/>
          </a:prstGeom>
        </p:spPr>
        <p:txBody>
          <a:bodyPr/>
          <a:lstStyle>
            <a:lvl1pPr marL="0" indent="0">
              <a:lnSpc>
                <a:spcPct val="100000"/>
              </a:lnSpc>
              <a:spcBef>
                <a:spcPts val="0"/>
              </a:spcBef>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Mail</a:t>
            </a:r>
          </a:p>
        </p:txBody>
      </p:sp>
      <p:sp>
        <p:nvSpPr>
          <p:cNvPr id="13" name="Picture Placeholder 10">
            <a:extLst>
              <a:ext uri="{FF2B5EF4-FFF2-40B4-BE49-F238E27FC236}">
                <a16:creationId xmlns:a16="http://schemas.microsoft.com/office/drawing/2014/main" id="{34E87000-7ACA-433A-A4B0-62273FE61D30}"/>
              </a:ext>
            </a:extLst>
          </p:cNvPr>
          <p:cNvSpPr>
            <a:spLocks noGrp="1"/>
          </p:cNvSpPr>
          <p:nvPr>
            <p:ph type="pic" sz="quarter" idx="15"/>
          </p:nvPr>
        </p:nvSpPr>
        <p:spPr>
          <a:xfrm>
            <a:off x="4828346" y="4552000"/>
            <a:ext cx="654050" cy="654050"/>
          </a:xfrm>
          <a:prstGeom prst="rect">
            <a:avLst/>
          </a:prstGeom>
        </p:spPr>
        <p:txBody>
          <a:bodyPr/>
          <a:lstStyle>
            <a:lvl1pPr marL="0" indent="0" algn="ctr">
              <a:buNone/>
              <a:defRPr sz="800"/>
            </a:lvl1pPr>
          </a:lstStyle>
          <a:p>
            <a:endParaRPr lang="en-US"/>
          </a:p>
        </p:txBody>
      </p:sp>
      <p:sp>
        <p:nvSpPr>
          <p:cNvPr id="14" name="Text Placeholder 8">
            <a:extLst>
              <a:ext uri="{FF2B5EF4-FFF2-40B4-BE49-F238E27FC236}">
                <a16:creationId xmlns:a16="http://schemas.microsoft.com/office/drawing/2014/main" id="{51C3AF6D-CEF5-4708-949D-B8C48E54424C}"/>
              </a:ext>
            </a:extLst>
          </p:cNvPr>
          <p:cNvSpPr>
            <a:spLocks noGrp="1"/>
          </p:cNvSpPr>
          <p:nvPr>
            <p:ph type="body" sz="quarter" idx="16" hasCustomPrompt="1"/>
          </p:nvPr>
        </p:nvSpPr>
        <p:spPr>
          <a:xfrm>
            <a:off x="5586963" y="4670007"/>
            <a:ext cx="4801261" cy="435685"/>
          </a:xfrm>
          <a:prstGeom prst="rect">
            <a:avLst/>
          </a:prstGeom>
        </p:spPr>
        <p:txBody>
          <a:bodyPr/>
          <a:lstStyle>
            <a:lvl1pPr marL="0" indent="0">
              <a:lnSpc>
                <a:spcPct val="100000"/>
              </a:lnSpc>
              <a:spcBef>
                <a:spcPts val="0"/>
              </a:spcBef>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err="1"/>
              <a:t>Linkedin</a:t>
            </a:r>
            <a:endParaRPr lang="en-US"/>
          </a:p>
        </p:txBody>
      </p:sp>
      <p:sp>
        <p:nvSpPr>
          <p:cNvPr id="15" name="Picture Placeholder 10">
            <a:extLst>
              <a:ext uri="{FF2B5EF4-FFF2-40B4-BE49-F238E27FC236}">
                <a16:creationId xmlns:a16="http://schemas.microsoft.com/office/drawing/2014/main" id="{6AAD48F5-BB45-4996-A733-063E3A1F4C71}"/>
              </a:ext>
            </a:extLst>
          </p:cNvPr>
          <p:cNvSpPr>
            <a:spLocks noGrp="1"/>
          </p:cNvSpPr>
          <p:nvPr>
            <p:ph type="pic" sz="quarter" idx="17"/>
          </p:nvPr>
        </p:nvSpPr>
        <p:spPr>
          <a:xfrm>
            <a:off x="4828346" y="5317837"/>
            <a:ext cx="654050" cy="654050"/>
          </a:xfrm>
          <a:prstGeom prst="rect">
            <a:avLst/>
          </a:prstGeom>
        </p:spPr>
        <p:txBody>
          <a:bodyPr/>
          <a:lstStyle>
            <a:lvl1pPr marL="0" indent="0" algn="ctr">
              <a:buNone/>
              <a:defRPr sz="800"/>
            </a:lvl1pPr>
          </a:lstStyle>
          <a:p>
            <a:endParaRPr lang="en-US"/>
          </a:p>
        </p:txBody>
      </p:sp>
      <p:sp>
        <p:nvSpPr>
          <p:cNvPr id="16" name="Text Placeholder 8">
            <a:extLst>
              <a:ext uri="{FF2B5EF4-FFF2-40B4-BE49-F238E27FC236}">
                <a16:creationId xmlns:a16="http://schemas.microsoft.com/office/drawing/2014/main" id="{2A4FD2B1-BBE7-4D8D-A4B6-737A8C80858A}"/>
              </a:ext>
            </a:extLst>
          </p:cNvPr>
          <p:cNvSpPr>
            <a:spLocks noGrp="1"/>
          </p:cNvSpPr>
          <p:nvPr>
            <p:ph type="body" sz="quarter" idx="18" hasCustomPrompt="1"/>
          </p:nvPr>
        </p:nvSpPr>
        <p:spPr>
          <a:xfrm>
            <a:off x="5586963" y="5435844"/>
            <a:ext cx="4801261" cy="435685"/>
          </a:xfrm>
          <a:prstGeom prst="rect">
            <a:avLst/>
          </a:prstGeom>
        </p:spPr>
        <p:txBody>
          <a:bodyPr/>
          <a:lstStyle>
            <a:lvl1pPr marL="0" indent="0">
              <a:lnSpc>
                <a:spcPct val="100000"/>
              </a:lnSpc>
              <a:spcBef>
                <a:spcPts val="0"/>
              </a:spcBef>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Phone</a:t>
            </a:r>
          </a:p>
        </p:txBody>
      </p:sp>
      <p:pic>
        <p:nvPicPr>
          <p:cNvPr id="17" name="Picture 16">
            <a:extLst>
              <a:ext uri="{FF2B5EF4-FFF2-40B4-BE49-F238E27FC236}">
                <a16:creationId xmlns:a16="http://schemas.microsoft.com/office/drawing/2014/main" id="{E45DBBE5-D3A0-44CE-86DF-7CE2497DAF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19666" b="33341"/>
          <a:stretch/>
        </p:blipFill>
        <p:spPr>
          <a:xfrm rot="16200000">
            <a:off x="8782982" y="2563122"/>
            <a:ext cx="5972143" cy="845893"/>
          </a:xfrm>
          <a:prstGeom prst="rect">
            <a:avLst/>
          </a:prstGeom>
        </p:spPr>
      </p:pic>
      <p:sp>
        <p:nvSpPr>
          <p:cNvPr id="18" name="Rectangle 17">
            <a:extLst>
              <a:ext uri="{FF2B5EF4-FFF2-40B4-BE49-F238E27FC236}">
                <a16:creationId xmlns:a16="http://schemas.microsoft.com/office/drawing/2014/main" id="{45BC047A-1AD9-4D7A-A443-75CD997857CD}"/>
              </a:ext>
            </a:extLst>
          </p:cNvPr>
          <p:cNvSpPr/>
          <p:nvPr userDrawn="1"/>
        </p:nvSpPr>
        <p:spPr>
          <a:xfrm>
            <a:off x="11329171" y="5920362"/>
            <a:ext cx="864000" cy="80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19" name="Picture 18">
            <a:extLst>
              <a:ext uri="{FF2B5EF4-FFF2-40B4-BE49-F238E27FC236}">
                <a16:creationId xmlns:a16="http://schemas.microsoft.com/office/drawing/2014/main" id="{A7F40562-559C-4271-A2B1-17D9D2ABDB77}"/>
              </a:ext>
            </a:extLst>
          </p:cNvPr>
          <p:cNvPicPr>
            <a:picLocks noChangeAspect="1"/>
          </p:cNvPicPr>
          <p:nvPr userDrawn="1"/>
        </p:nvPicPr>
        <p:blipFill>
          <a:blip r:embed="rId3"/>
          <a:stretch>
            <a:fillRect/>
          </a:stretch>
        </p:blipFill>
        <p:spPr>
          <a:xfrm>
            <a:off x="11071066" y="6493742"/>
            <a:ext cx="965516" cy="222186"/>
          </a:xfrm>
          <a:prstGeom prst="rect">
            <a:avLst/>
          </a:prstGeom>
        </p:spPr>
      </p:pic>
      <p:sp>
        <p:nvSpPr>
          <p:cNvPr id="20" name="Rectangle 19">
            <a:extLst>
              <a:ext uri="{FF2B5EF4-FFF2-40B4-BE49-F238E27FC236}">
                <a16:creationId xmlns:a16="http://schemas.microsoft.com/office/drawing/2014/main" id="{2061C943-53F5-467E-8E80-7782AE856478}"/>
              </a:ext>
            </a:extLst>
          </p:cNvPr>
          <p:cNvSpPr/>
          <p:nvPr userDrawn="1"/>
        </p:nvSpPr>
        <p:spPr>
          <a:xfrm>
            <a:off x="351674" y="6433279"/>
            <a:ext cx="4410182" cy="261610"/>
          </a:xfrm>
          <a:prstGeom prst="rect">
            <a:avLst/>
          </a:prstGeom>
        </p:spPr>
        <p:txBody>
          <a:bodyPr wrap="none">
            <a:spAutoFit/>
          </a:bodyPr>
          <a:lstStyle/>
          <a:p>
            <a:r>
              <a:rPr lang="en-US" sz="1100">
                <a:solidFill>
                  <a:schemeClr val="bg1"/>
                </a:solidFill>
                <a:latin typeface="Calibri Light" panose="020F0302020204030204" pitchFamily="34" charset="0"/>
                <a:cs typeface="Calibri Light" panose="020F0302020204030204" pitchFamily="34" charset="0"/>
              </a:rPr>
              <a:t>Nagarro GmbH </a:t>
            </a:r>
            <a:r>
              <a:rPr lang="en-US" sz="1100">
                <a:solidFill>
                  <a:srgbClr val="F84E81"/>
                </a:solidFill>
                <a:latin typeface="Calibri Light" panose="020F0302020204030204" pitchFamily="34" charset="0"/>
                <a:cs typeface="Calibri Light" panose="020F0302020204030204" pitchFamily="34" charset="0"/>
              </a:rPr>
              <a:t>|</a:t>
            </a:r>
            <a:r>
              <a:rPr lang="en-US" sz="1100">
                <a:solidFill>
                  <a:schemeClr val="bg1"/>
                </a:solidFill>
                <a:latin typeface="Calibri Light" panose="020F0302020204030204" pitchFamily="34" charset="0"/>
                <a:cs typeface="Calibri Light" panose="020F0302020204030204" pitchFamily="34" charset="0"/>
              </a:rPr>
              <a:t> Vienna / Austria </a:t>
            </a:r>
            <a:r>
              <a:rPr lang="en-US" sz="1100">
                <a:solidFill>
                  <a:srgbClr val="F84E81"/>
                </a:solidFill>
                <a:latin typeface="Calibri Light" panose="020F0302020204030204" pitchFamily="34" charset="0"/>
                <a:cs typeface="Calibri Light" panose="020F0302020204030204" pitchFamily="34" charset="0"/>
              </a:rPr>
              <a:t>|</a:t>
            </a:r>
            <a:r>
              <a:rPr lang="en-US" sz="1100">
                <a:solidFill>
                  <a:schemeClr val="bg1"/>
                </a:solidFill>
                <a:latin typeface="Calibri Light" panose="020F0302020204030204" pitchFamily="34" charset="0"/>
                <a:cs typeface="Calibri Light" panose="020F0302020204030204" pitchFamily="34" charset="0"/>
              </a:rPr>
              <a:t> +43 1 409 58 90-0</a:t>
            </a:r>
            <a:r>
              <a:rPr lang="en-US" sz="1100">
                <a:solidFill>
                  <a:srgbClr val="F84E81"/>
                </a:solidFill>
                <a:latin typeface="Calibri Light" panose="020F0302020204030204" pitchFamily="34" charset="0"/>
                <a:cs typeface="Calibri Light" panose="020F0302020204030204" pitchFamily="34" charset="0"/>
              </a:rPr>
              <a:t> | </a:t>
            </a:r>
            <a:r>
              <a:rPr lang="en-US" sz="1100">
                <a:solidFill>
                  <a:schemeClr val="bg1"/>
                </a:solidFill>
                <a:latin typeface="Calibri Light" panose="020F0302020204030204" pitchFamily="34" charset="0"/>
                <a:cs typeface="Calibri Light" panose="020F0302020204030204" pitchFamily="34" charset="0"/>
              </a:rPr>
              <a:t>www.nagarro.com</a:t>
            </a:r>
            <a:endParaRPr lang="en-US" sz="1100">
              <a:solidFill>
                <a:schemeClr val="bg1"/>
              </a:solidFill>
            </a:endParaRPr>
          </a:p>
        </p:txBody>
      </p:sp>
      <p:sp>
        <p:nvSpPr>
          <p:cNvPr id="21" name="Picture Placeholder 3">
            <a:extLst>
              <a:ext uri="{FF2B5EF4-FFF2-40B4-BE49-F238E27FC236}">
                <a16:creationId xmlns:a16="http://schemas.microsoft.com/office/drawing/2014/main" id="{93EC1A77-F65A-42FD-904A-6952E2E9B9C0}"/>
              </a:ext>
            </a:extLst>
          </p:cNvPr>
          <p:cNvSpPr>
            <a:spLocks noGrp="1"/>
          </p:cNvSpPr>
          <p:nvPr>
            <p:ph type="pic" sz="quarter" idx="19"/>
          </p:nvPr>
        </p:nvSpPr>
        <p:spPr>
          <a:xfrm>
            <a:off x="1019506" y="2299388"/>
            <a:ext cx="3466060" cy="3466060"/>
          </a:xfrm>
          <a:prstGeom prst="ellipse">
            <a:avLst/>
          </a:prstGeom>
        </p:spPr>
        <p:txBody>
          <a:bodyPr anchor="ctr"/>
          <a:lstStyle>
            <a:lvl1pPr marL="0" indent="0" algn="ctr">
              <a:buNone/>
              <a:defRPr/>
            </a:lvl1pPr>
          </a:lstStyle>
          <a:p>
            <a:endParaRPr lang="en-US"/>
          </a:p>
        </p:txBody>
      </p:sp>
    </p:spTree>
    <p:extLst>
      <p:ext uri="{BB962C8B-B14F-4D97-AF65-F5344CB8AC3E}">
        <p14:creationId xmlns:p14="http://schemas.microsoft.com/office/powerpoint/2010/main" val="2272991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4798F-0E76-4182-A746-F0A6E61F1D3E}"/>
              </a:ext>
            </a:extLst>
          </p:cNvPr>
          <p:cNvSpPr>
            <a:spLocks noGrp="1"/>
          </p:cNvSpPr>
          <p:nvPr>
            <p:ph type="title"/>
          </p:nvPr>
        </p:nvSpPr>
        <p:spPr/>
        <p:txBody>
          <a:bodyPr/>
          <a:lstStyle>
            <a:lvl1pPr>
              <a:defRPr b="0">
                <a:solidFill>
                  <a:schemeClr val="tx1"/>
                </a:solidFill>
                <a:latin typeface="+mn-lt"/>
              </a:defRPr>
            </a:lvl1pPr>
          </a:lstStyle>
          <a:p>
            <a:r>
              <a:rPr lang="en-US"/>
              <a:t>Click to edit Master title style</a:t>
            </a:r>
          </a:p>
        </p:txBody>
      </p:sp>
      <p:sp>
        <p:nvSpPr>
          <p:cNvPr id="8" name="Text Placeholder 7">
            <a:extLst>
              <a:ext uri="{FF2B5EF4-FFF2-40B4-BE49-F238E27FC236}">
                <a16:creationId xmlns:a16="http://schemas.microsoft.com/office/drawing/2014/main" id="{CA32FA08-068C-478F-BCEE-178529E72374}"/>
              </a:ext>
            </a:extLst>
          </p:cNvPr>
          <p:cNvSpPr>
            <a:spLocks noGrp="1"/>
          </p:cNvSpPr>
          <p:nvPr>
            <p:ph type="body" sz="quarter" idx="13" hasCustomPrompt="1"/>
          </p:nvPr>
        </p:nvSpPr>
        <p:spPr>
          <a:xfrm>
            <a:off x="1748045" y="2297289"/>
            <a:ext cx="2743952" cy="368300"/>
          </a:xfrm>
          <a:prstGeom prst="rect">
            <a:avLst/>
          </a:prstGeom>
        </p:spPr>
        <p:txBody>
          <a:bodyPr anchor="t"/>
          <a:lstStyle>
            <a:lvl1pPr marL="0" indent="0">
              <a:spcBef>
                <a:spcPts val="0"/>
              </a:spcBef>
              <a:buNone/>
              <a:defRPr sz="2800" b="0">
                <a:solidFill>
                  <a:srgbClr val="616161"/>
                </a:solidFill>
                <a:latin typeface="+mn-lt"/>
              </a:defRPr>
            </a:lvl1pPr>
          </a:lstStyle>
          <a:p>
            <a:pPr lvl="0"/>
            <a:r>
              <a:rPr lang="en-US"/>
              <a:t>HEADER</a:t>
            </a:r>
          </a:p>
        </p:txBody>
      </p:sp>
      <p:sp>
        <p:nvSpPr>
          <p:cNvPr id="9" name="Text Placeholder 7">
            <a:extLst>
              <a:ext uri="{FF2B5EF4-FFF2-40B4-BE49-F238E27FC236}">
                <a16:creationId xmlns:a16="http://schemas.microsoft.com/office/drawing/2014/main" id="{9E6A1F6C-D620-4124-B802-6CF496180152}"/>
              </a:ext>
            </a:extLst>
          </p:cNvPr>
          <p:cNvSpPr>
            <a:spLocks noGrp="1"/>
          </p:cNvSpPr>
          <p:nvPr>
            <p:ph type="body" sz="quarter" idx="14" hasCustomPrompt="1"/>
          </p:nvPr>
        </p:nvSpPr>
        <p:spPr>
          <a:xfrm>
            <a:off x="1748045" y="2667547"/>
            <a:ext cx="2743952" cy="368300"/>
          </a:xfrm>
          <a:prstGeom prst="rect">
            <a:avLst/>
          </a:prstGeom>
        </p:spPr>
        <p:txBody>
          <a:bodyPr anchor="t"/>
          <a:lstStyle>
            <a:lvl1pPr marL="0" indent="0">
              <a:spcBef>
                <a:spcPts val="0"/>
              </a:spcBef>
              <a:buNone/>
              <a:defRPr sz="1800">
                <a:solidFill>
                  <a:srgbClr val="616161"/>
                </a:solidFill>
              </a:defRPr>
            </a:lvl1pPr>
          </a:lstStyle>
          <a:p>
            <a:pPr lvl="0"/>
            <a:r>
              <a:rPr lang="en-US"/>
              <a:t>SUBHEADER</a:t>
            </a:r>
          </a:p>
        </p:txBody>
      </p:sp>
      <p:sp>
        <p:nvSpPr>
          <p:cNvPr id="29" name="Text Placeholder 7">
            <a:extLst>
              <a:ext uri="{FF2B5EF4-FFF2-40B4-BE49-F238E27FC236}">
                <a16:creationId xmlns:a16="http://schemas.microsoft.com/office/drawing/2014/main" id="{9B1CD0A7-BD46-4BFE-8A32-052003026B4A}"/>
              </a:ext>
            </a:extLst>
          </p:cNvPr>
          <p:cNvSpPr>
            <a:spLocks noGrp="1"/>
          </p:cNvSpPr>
          <p:nvPr>
            <p:ph type="body" sz="quarter" idx="19" hasCustomPrompt="1"/>
          </p:nvPr>
        </p:nvSpPr>
        <p:spPr>
          <a:xfrm>
            <a:off x="6880853" y="2297289"/>
            <a:ext cx="2743952" cy="368300"/>
          </a:xfrm>
          <a:prstGeom prst="rect">
            <a:avLst/>
          </a:prstGeom>
        </p:spPr>
        <p:txBody>
          <a:bodyPr anchor="t"/>
          <a:lstStyle>
            <a:lvl1pPr marL="0" indent="0">
              <a:spcBef>
                <a:spcPts val="0"/>
              </a:spcBef>
              <a:buNone/>
              <a:defRPr sz="2800" b="0">
                <a:solidFill>
                  <a:srgbClr val="616161"/>
                </a:solidFill>
                <a:latin typeface="+mn-lt"/>
              </a:defRPr>
            </a:lvl1pPr>
          </a:lstStyle>
          <a:p>
            <a:pPr lvl="0"/>
            <a:r>
              <a:rPr lang="en-US"/>
              <a:t>HEADER</a:t>
            </a:r>
          </a:p>
        </p:txBody>
      </p:sp>
      <p:sp>
        <p:nvSpPr>
          <p:cNvPr id="30" name="Text Placeholder 7">
            <a:extLst>
              <a:ext uri="{FF2B5EF4-FFF2-40B4-BE49-F238E27FC236}">
                <a16:creationId xmlns:a16="http://schemas.microsoft.com/office/drawing/2014/main" id="{7DE0D52A-A476-4A70-8BD3-6A8EC92763DE}"/>
              </a:ext>
            </a:extLst>
          </p:cNvPr>
          <p:cNvSpPr>
            <a:spLocks noGrp="1"/>
          </p:cNvSpPr>
          <p:nvPr>
            <p:ph type="body" sz="quarter" idx="20" hasCustomPrompt="1"/>
          </p:nvPr>
        </p:nvSpPr>
        <p:spPr>
          <a:xfrm>
            <a:off x="6880853" y="2667547"/>
            <a:ext cx="2743952" cy="368300"/>
          </a:xfrm>
          <a:prstGeom prst="rect">
            <a:avLst/>
          </a:prstGeom>
        </p:spPr>
        <p:txBody>
          <a:bodyPr anchor="t"/>
          <a:lstStyle>
            <a:lvl1pPr marL="0" indent="0">
              <a:spcBef>
                <a:spcPts val="0"/>
              </a:spcBef>
              <a:buNone/>
              <a:defRPr sz="1800">
                <a:solidFill>
                  <a:srgbClr val="616161"/>
                </a:solidFill>
              </a:defRPr>
            </a:lvl1pPr>
          </a:lstStyle>
          <a:p>
            <a:pPr lvl="0"/>
            <a:r>
              <a:rPr lang="en-US"/>
              <a:t>SUBHEADER</a:t>
            </a:r>
          </a:p>
        </p:txBody>
      </p:sp>
      <p:sp>
        <p:nvSpPr>
          <p:cNvPr id="44" name="Text Placeholder 7">
            <a:extLst>
              <a:ext uri="{FF2B5EF4-FFF2-40B4-BE49-F238E27FC236}">
                <a16:creationId xmlns:a16="http://schemas.microsoft.com/office/drawing/2014/main" id="{54241FF7-52E9-4181-8F0A-58FBBC7353A1}"/>
              </a:ext>
            </a:extLst>
          </p:cNvPr>
          <p:cNvSpPr>
            <a:spLocks noGrp="1"/>
          </p:cNvSpPr>
          <p:nvPr>
            <p:ph type="body" sz="quarter" idx="24" hasCustomPrompt="1"/>
          </p:nvPr>
        </p:nvSpPr>
        <p:spPr>
          <a:xfrm>
            <a:off x="6229948" y="2303479"/>
            <a:ext cx="633813" cy="473904"/>
          </a:xfrm>
          <a:prstGeom prst="rect">
            <a:avLst/>
          </a:prstGeom>
        </p:spPr>
        <p:txBody>
          <a:bodyPr anchor="t"/>
          <a:lstStyle>
            <a:lvl1pPr marL="0" indent="0">
              <a:spcBef>
                <a:spcPts val="0"/>
              </a:spcBef>
              <a:buNone/>
              <a:defRPr sz="2800" b="1">
                <a:solidFill>
                  <a:schemeClr val="bg2"/>
                </a:solidFill>
                <a:latin typeface="+mn-lt"/>
              </a:defRPr>
            </a:lvl1pPr>
          </a:lstStyle>
          <a:p>
            <a:pPr lvl="0"/>
            <a:r>
              <a:rPr lang="en-US" err="1"/>
              <a:t>Nr</a:t>
            </a:r>
            <a:r>
              <a:rPr lang="en-US"/>
              <a:t>.</a:t>
            </a:r>
          </a:p>
        </p:txBody>
      </p:sp>
      <p:sp>
        <p:nvSpPr>
          <p:cNvPr id="47" name="Text Placeholder 7">
            <a:extLst>
              <a:ext uri="{FF2B5EF4-FFF2-40B4-BE49-F238E27FC236}">
                <a16:creationId xmlns:a16="http://schemas.microsoft.com/office/drawing/2014/main" id="{E65E79FE-9CD6-47E6-8C43-002A8769144D}"/>
              </a:ext>
            </a:extLst>
          </p:cNvPr>
          <p:cNvSpPr>
            <a:spLocks noGrp="1"/>
          </p:cNvSpPr>
          <p:nvPr>
            <p:ph type="body" sz="quarter" idx="27" hasCustomPrompt="1"/>
          </p:nvPr>
        </p:nvSpPr>
        <p:spPr>
          <a:xfrm>
            <a:off x="1097140" y="2297909"/>
            <a:ext cx="633813" cy="479474"/>
          </a:xfrm>
          <a:prstGeom prst="rect">
            <a:avLst/>
          </a:prstGeom>
        </p:spPr>
        <p:txBody>
          <a:bodyPr anchor="t"/>
          <a:lstStyle>
            <a:lvl1pPr marL="0" indent="0">
              <a:spcBef>
                <a:spcPts val="0"/>
              </a:spcBef>
              <a:buNone/>
              <a:defRPr sz="2800" b="1">
                <a:solidFill>
                  <a:schemeClr val="bg2"/>
                </a:solidFill>
                <a:latin typeface="+mn-lt"/>
              </a:defRPr>
            </a:lvl1pPr>
          </a:lstStyle>
          <a:p>
            <a:pPr lvl="0"/>
            <a:r>
              <a:rPr lang="en-US" err="1"/>
              <a:t>Nr</a:t>
            </a:r>
            <a:r>
              <a:rPr lang="en-US"/>
              <a:t>.</a:t>
            </a:r>
          </a:p>
        </p:txBody>
      </p:sp>
      <p:sp>
        <p:nvSpPr>
          <p:cNvPr id="15" name="Text Placeholder 7">
            <a:extLst>
              <a:ext uri="{FF2B5EF4-FFF2-40B4-BE49-F238E27FC236}">
                <a16:creationId xmlns:a16="http://schemas.microsoft.com/office/drawing/2014/main" id="{880E0D14-DC25-4D2A-BAB6-1C05F627BBF7}"/>
              </a:ext>
            </a:extLst>
          </p:cNvPr>
          <p:cNvSpPr>
            <a:spLocks noGrp="1"/>
          </p:cNvSpPr>
          <p:nvPr>
            <p:ph type="body" sz="quarter" idx="28" hasCustomPrompt="1"/>
          </p:nvPr>
        </p:nvSpPr>
        <p:spPr>
          <a:xfrm>
            <a:off x="1754141" y="3793857"/>
            <a:ext cx="2743952" cy="368300"/>
          </a:xfrm>
          <a:prstGeom prst="rect">
            <a:avLst/>
          </a:prstGeom>
        </p:spPr>
        <p:txBody>
          <a:bodyPr anchor="t"/>
          <a:lstStyle>
            <a:lvl1pPr marL="0" indent="0">
              <a:spcBef>
                <a:spcPts val="0"/>
              </a:spcBef>
              <a:buNone/>
              <a:defRPr sz="2800" b="0">
                <a:solidFill>
                  <a:srgbClr val="616161"/>
                </a:solidFill>
                <a:latin typeface="+mn-lt"/>
              </a:defRPr>
            </a:lvl1pPr>
          </a:lstStyle>
          <a:p>
            <a:pPr lvl="0"/>
            <a:r>
              <a:rPr lang="en-US"/>
              <a:t>HEADER</a:t>
            </a:r>
          </a:p>
        </p:txBody>
      </p:sp>
      <p:sp>
        <p:nvSpPr>
          <p:cNvPr id="16" name="Text Placeholder 7">
            <a:extLst>
              <a:ext uri="{FF2B5EF4-FFF2-40B4-BE49-F238E27FC236}">
                <a16:creationId xmlns:a16="http://schemas.microsoft.com/office/drawing/2014/main" id="{100389D8-41D3-4EF6-A561-72345B3CACEF}"/>
              </a:ext>
            </a:extLst>
          </p:cNvPr>
          <p:cNvSpPr>
            <a:spLocks noGrp="1"/>
          </p:cNvSpPr>
          <p:nvPr>
            <p:ph type="body" sz="quarter" idx="29" hasCustomPrompt="1"/>
          </p:nvPr>
        </p:nvSpPr>
        <p:spPr>
          <a:xfrm>
            <a:off x="1754141" y="4164115"/>
            <a:ext cx="2743952" cy="368300"/>
          </a:xfrm>
          <a:prstGeom prst="rect">
            <a:avLst/>
          </a:prstGeom>
        </p:spPr>
        <p:txBody>
          <a:bodyPr anchor="t"/>
          <a:lstStyle>
            <a:lvl1pPr marL="0" indent="0">
              <a:spcBef>
                <a:spcPts val="0"/>
              </a:spcBef>
              <a:buNone/>
              <a:defRPr sz="1800">
                <a:solidFill>
                  <a:srgbClr val="616161"/>
                </a:solidFill>
              </a:defRPr>
            </a:lvl1pPr>
          </a:lstStyle>
          <a:p>
            <a:pPr lvl="0"/>
            <a:r>
              <a:rPr lang="en-US"/>
              <a:t>SUBHEADER</a:t>
            </a:r>
          </a:p>
        </p:txBody>
      </p:sp>
      <p:sp>
        <p:nvSpPr>
          <p:cNvPr id="17" name="Text Placeholder 7">
            <a:extLst>
              <a:ext uri="{FF2B5EF4-FFF2-40B4-BE49-F238E27FC236}">
                <a16:creationId xmlns:a16="http://schemas.microsoft.com/office/drawing/2014/main" id="{36BDDC69-B2CB-4C58-97EC-3B2D1AC03390}"/>
              </a:ext>
            </a:extLst>
          </p:cNvPr>
          <p:cNvSpPr>
            <a:spLocks noGrp="1"/>
          </p:cNvSpPr>
          <p:nvPr>
            <p:ph type="body" sz="quarter" idx="30" hasCustomPrompt="1"/>
          </p:nvPr>
        </p:nvSpPr>
        <p:spPr>
          <a:xfrm>
            <a:off x="6886949" y="3793857"/>
            <a:ext cx="2743952" cy="368300"/>
          </a:xfrm>
          <a:prstGeom prst="rect">
            <a:avLst/>
          </a:prstGeom>
        </p:spPr>
        <p:txBody>
          <a:bodyPr anchor="t"/>
          <a:lstStyle>
            <a:lvl1pPr marL="0" indent="0">
              <a:spcBef>
                <a:spcPts val="0"/>
              </a:spcBef>
              <a:buNone/>
              <a:defRPr sz="2800" b="0">
                <a:solidFill>
                  <a:srgbClr val="616161"/>
                </a:solidFill>
                <a:latin typeface="+mn-lt"/>
              </a:defRPr>
            </a:lvl1pPr>
          </a:lstStyle>
          <a:p>
            <a:pPr lvl="0"/>
            <a:r>
              <a:rPr lang="en-US"/>
              <a:t>HEADER</a:t>
            </a:r>
          </a:p>
        </p:txBody>
      </p:sp>
      <p:sp>
        <p:nvSpPr>
          <p:cNvPr id="18" name="Text Placeholder 7">
            <a:extLst>
              <a:ext uri="{FF2B5EF4-FFF2-40B4-BE49-F238E27FC236}">
                <a16:creationId xmlns:a16="http://schemas.microsoft.com/office/drawing/2014/main" id="{F156259C-3E85-4E27-A900-E5FEF32FC03F}"/>
              </a:ext>
            </a:extLst>
          </p:cNvPr>
          <p:cNvSpPr>
            <a:spLocks noGrp="1"/>
          </p:cNvSpPr>
          <p:nvPr>
            <p:ph type="body" sz="quarter" idx="31" hasCustomPrompt="1"/>
          </p:nvPr>
        </p:nvSpPr>
        <p:spPr>
          <a:xfrm>
            <a:off x="6886949" y="4164115"/>
            <a:ext cx="2743952" cy="368300"/>
          </a:xfrm>
          <a:prstGeom prst="rect">
            <a:avLst/>
          </a:prstGeom>
        </p:spPr>
        <p:txBody>
          <a:bodyPr anchor="t"/>
          <a:lstStyle>
            <a:lvl1pPr marL="0" indent="0">
              <a:spcBef>
                <a:spcPts val="0"/>
              </a:spcBef>
              <a:buNone/>
              <a:defRPr sz="1800">
                <a:solidFill>
                  <a:srgbClr val="616161"/>
                </a:solidFill>
              </a:defRPr>
            </a:lvl1pPr>
          </a:lstStyle>
          <a:p>
            <a:pPr lvl="0"/>
            <a:r>
              <a:rPr lang="en-US"/>
              <a:t>SUBHEADER</a:t>
            </a:r>
          </a:p>
        </p:txBody>
      </p:sp>
      <p:sp>
        <p:nvSpPr>
          <p:cNvPr id="19" name="Text Placeholder 7">
            <a:extLst>
              <a:ext uri="{FF2B5EF4-FFF2-40B4-BE49-F238E27FC236}">
                <a16:creationId xmlns:a16="http://schemas.microsoft.com/office/drawing/2014/main" id="{5D04F8F1-FFF5-4243-A668-5A79CE4A653B}"/>
              </a:ext>
            </a:extLst>
          </p:cNvPr>
          <p:cNvSpPr>
            <a:spLocks noGrp="1"/>
          </p:cNvSpPr>
          <p:nvPr>
            <p:ph type="body" sz="quarter" idx="32" hasCustomPrompt="1"/>
          </p:nvPr>
        </p:nvSpPr>
        <p:spPr>
          <a:xfrm>
            <a:off x="6236044" y="3800047"/>
            <a:ext cx="633813" cy="473904"/>
          </a:xfrm>
          <a:prstGeom prst="rect">
            <a:avLst/>
          </a:prstGeom>
        </p:spPr>
        <p:txBody>
          <a:bodyPr anchor="t"/>
          <a:lstStyle>
            <a:lvl1pPr marL="0" indent="0">
              <a:spcBef>
                <a:spcPts val="0"/>
              </a:spcBef>
              <a:buNone/>
              <a:defRPr sz="2800" b="1">
                <a:solidFill>
                  <a:schemeClr val="bg2"/>
                </a:solidFill>
                <a:latin typeface="+mn-lt"/>
              </a:defRPr>
            </a:lvl1pPr>
          </a:lstStyle>
          <a:p>
            <a:pPr lvl="0"/>
            <a:r>
              <a:rPr lang="en-US" err="1"/>
              <a:t>Nr</a:t>
            </a:r>
            <a:r>
              <a:rPr lang="en-US"/>
              <a:t>.</a:t>
            </a:r>
          </a:p>
        </p:txBody>
      </p:sp>
      <p:sp>
        <p:nvSpPr>
          <p:cNvPr id="20" name="Text Placeholder 7">
            <a:extLst>
              <a:ext uri="{FF2B5EF4-FFF2-40B4-BE49-F238E27FC236}">
                <a16:creationId xmlns:a16="http://schemas.microsoft.com/office/drawing/2014/main" id="{79B44392-9FED-4355-BD1A-CAD85ED07733}"/>
              </a:ext>
            </a:extLst>
          </p:cNvPr>
          <p:cNvSpPr>
            <a:spLocks noGrp="1"/>
          </p:cNvSpPr>
          <p:nvPr>
            <p:ph type="body" sz="quarter" idx="33" hasCustomPrompt="1"/>
          </p:nvPr>
        </p:nvSpPr>
        <p:spPr>
          <a:xfrm>
            <a:off x="1103236" y="3794477"/>
            <a:ext cx="633813" cy="479474"/>
          </a:xfrm>
          <a:prstGeom prst="rect">
            <a:avLst/>
          </a:prstGeom>
        </p:spPr>
        <p:txBody>
          <a:bodyPr anchor="t"/>
          <a:lstStyle>
            <a:lvl1pPr marL="0" indent="0">
              <a:spcBef>
                <a:spcPts val="0"/>
              </a:spcBef>
              <a:buNone/>
              <a:defRPr sz="2800" b="1">
                <a:solidFill>
                  <a:schemeClr val="bg2"/>
                </a:solidFill>
                <a:latin typeface="+mn-lt"/>
              </a:defRPr>
            </a:lvl1pPr>
          </a:lstStyle>
          <a:p>
            <a:pPr lvl="0"/>
            <a:r>
              <a:rPr lang="en-US" err="1"/>
              <a:t>Nr</a:t>
            </a:r>
            <a:r>
              <a:rPr lang="en-US"/>
              <a:t>.</a:t>
            </a:r>
          </a:p>
        </p:txBody>
      </p:sp>
    </p:spTree>
    <p:extLst>
      <p:ext uri="{BB962C8B-B14F-4D97-AF65-F5344CB8AC3E}">
        <p14:creationId xmlns:p14="http://schemas.microsoft.com/office/powerpoint/2010/main" val="411157644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DC0B577-C21E-4745-9085-5377577A0F58}"/>
              </a:ext>
            </a:extLst>
          </p:cNvPr>
          <p:cNvSpPr/>
          <p:nvPr userDrawn="1"/>
        </p:nvSpPr>
        <p:spPr>
          <a:xfrm>
            <a:off x="0" y="0"/>
            <a:ext cx="12192000" cy="6858000"/>
          </a:xfrm>
          <a:prstGeom prst="rect">
            <a:avLst/>
          </a:prstGeom>
          <a:gradFill flip="none" rotWithShape="1">
            <a:gsLst>
              <a:gs pos="0">
                <a:srgbClr val="11182F"/>
              </a:gs>
              <a:gs pos="100000">
                <a:srgbClr val="202C5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2" name="Picture 11">
            <a:extLst>
              <a:ext uri="{FF2B5EF4-FFF2-40B4-BE49-F238E27FC236}">
                <a16:creationId xmlns:a16="http://schemas.microsoft.com/office/drawing/2014/main" id="{839C8C86-F967-4537-83F5-66501D0CF109}"/>
              </a:ext>
            </a:extLst>
          </p:cNvPr>
          <p:cNvPicPr>
            <a:picLocks noChangeAspect="1"/>
          </p:cNvPicPr>
          <p:nvPr userDrawn="1"/>
        </p:nvPicPr>
        <p:blipFill>
          <a:blip r:embed="rId2"/>
          <a:stretch>
            <a:fillRect/>
          </a:stretch>
        </p:blipFill>
        <p:spPr>
          <a:xfrm flipH="1">
            <a:off x="8258937" y="-6456"/>
            <a:ext cx="3112418" cy="6858000"/>
          </a:xfrm>
          <a:prstGeom prst="rect">
            <a:avLst/>
          </a:prstGeom>
        </p:spPr>
      </p:pic>
      <p:pic>
        <p:nvPicPr>
          <p:cNvPr id="10" name="Picture 9">
            <a:extLst>
              <a:ext uri="{FF2B5EF4-FFF2-40B4-BE49-F238E27FC236}">
                <a16:creationId xmlns:a16="http://schemas.microsoft.com/office/drawing/2014/main" id="{EB3B4ED6-A6C3-4892-A166-E08527EB5A16}"/>
              </a:ext>
            </a:extLst>
          </p:cNvPr>
          <p:cNvPicPr>
            <a:picLocks noChangeAspect="1"/>
          </p:cNvPicPr>
          <p:nvPr userDrawn="1"/>
        </p:nvPicPr>
        <p:blipFill>
          <a:blip r:embed="rId3"/>
          <a:stretch>
            <a:fillRect/>
          </a:stretch>
        </p:blipFill>
        <p:spPr>
          <a:xfrm>
            <a:off x="1586496" y="2672863"/>
            <a:ext cx="2392489" cy="550564"/>
          </a:xfrm>
          <a:prstGeom prst="rect">
            <a:avLst/>
          </a:prstGeom>
        </p:spPr>
      </p:pic>
      <p:sp>
        <p:nvSpPr>
          <p:cNvPr id="11" name="Rectangle 17">
            <a:extLst>
              <a:ext uri="{FF2B5EF4-FFF2-40B4-BE49-F238E27FC236}">
                <a16:creationId xmlns:a16="http://schemas.microsoft.com/office/drawing/2014/main" id="{423CC21F-78AB-4CC0-BA1D-26A01BCA0F00}"/>
              </a:ext>
            </a:extLst>
          </p:cNvPr>
          <p:cNvSpPr/>
          <p:nvPr userDrawn="1"/>
        </p:nvSpPr>
        <p:spPr>
          <a:xfrm>
            <a:off x="1592903" y="4224092"/>
            <a:ext cx="1188000" cy="527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7" name="Title 1">
            <a:extLst>
              <a:ext uri="{FF2B5EF4-FFF2-40B4-BE49-F238E27FC236}">
                <a16:creationId xmlns:a16="http://schemas.microsoft.com/office/drawing/2014/main" id="{4A07C5A4-ADDB-449C-AB5D-39B2DFD7F250}"/>
              </a:ext>
            </a:extLst>
          </p:cNvPr>
          <p:cNvSpPr>
            <a:spLocks noGrp="1"/>
          </p:cNvSpPr>
          <p:nvPr>
            <p:ph type="title" hasCustomPrompt="1"/>
          </p:nvPr>
        </p:nvSpPr>
        <p:spPr>
          <a:xfrm>
            <a:off x="1495057" y="3403741"/>
            <a:ext cx="4146792" cy="830997"/>
          </a:xfrm>
        </p:spPr>
        <p:txBody>
          <a:bodyPr/>
          <a:lstStyle>
            <a:lvl1pPr>
              <a:lnSpc>
                <a:spcPct val="100000"/>
              </a:lnSpc>
              <a:spcBef>
                <a:spcPts val="0"/>
              </a:spcBef>
              <a:defRPr sz="2400" cap="all" baseline="0">
                <a:solidFill>
                  <a:schemeClr val="bg1"/>
                </a:solidFill>
                <a:latin typeface="+mj-lt"/>
              </a:defRPr>
            </a:lvl1pPr>
          </a:lstStyle>
          <a:p>
            <a:r>
              <a:rPr lang="en-US"/>
              <a:t>Have a message at the end of your presentation</a:t>
            </a:r>
          </a:p>
        </p:txBody>
      </p:sp>
    </p:spTree>
    <p:extLst>
      <p:ext uri="{BB962C8B-B14F-4D97-AF65-F5344CB8AC3E}">
        <p14:creationId xmlns:p14="http://schemas.microsoft.com/office/powerpoint/2010/main" val="183889034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6835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Chapter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E6B83B2-6AD3-4598-8515-2B4B98B3AD39}"/>
              </a:ext>
            </a:extLst>
          </p:cNvPr>
          <p:cNvSpPr/>
          <p:nvPr userDrawn="1"/>
        </p:nvSpPr>
        <p:spPr>
          <a:xfrm>
            <a:off x="0" y="1"/>
            <a:ext cx="12192000" cy="6858000"/>
          </a:xfrm>
          <a:prstGeom prst="rect">
            <a:avLst/>
          </a:prstGeom>
          <a:gradFill flip="none" rotWithShape="1">
            <a:gsLst>
              <a:gs pos="0">
                <a:srgbClr val="11182F"/>
              </a:gs>
              <a:gs pos="100000">
                <a:srgbClr val="202C5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Subtitle 2">
            <a:extLst>
              <a:ext uri="{FF2B5EF4-FFF2-40B4-BE49-F238E27FC236}">
                <a16:creationId xmlns:a16="http://schemas.microsoft.com/office/drawing/2014/main" id="{C0DAF461-EA41-4196-8A19-3932E04D5E79}"/>
              </a:ext>
            </a:extLst>
          </p:cNvPr>
          <p:cNvSpPr>
            <a:spLocks noGrp="1"/>
          </p:cNvSpPr>
          <p:nvPr>
            <p:ph type="subTitle" idx="1" hasCustomPrompt="1"/>
          </p:nvPr>
        </p:nvSpPr>
        <p:spPr>
          <a:xfrm>
            <a:off x="890273" y="3711622"/>
            <a:ext cx="3684722" cy="461665"/>
          </a:xfrm>
          <a:prstGeom prst="rect">
            <a:avLst/>
          </a:prstGeom>
        </p:spPr>
        <p:txBody>
          <a:bodyPr/>
          <a:lstStyle>
            <a:lvl1pPr marL="0" indent="0" algn="l">
              <a:buNone/>
              <a:defRPr sz="24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Subline is possible</a:t>
            </a:r>
          </a:p>
        </p:txBody>
      </p:sp>
      <p:grpSp>
        <p:nvGrpSpPr>
          <p:cNvPr id="2" name="Gruppieren 1">
            <a:extLst>
              <a:ext uri="{FF2B5EF4-FFF2-40B4-BE49-F238E27FC236}">
                <a16:creationId xmlns:a16="http://schemas.microsoft.com/office/drawing/2014/main" id="{8BEBFF16-F569-4DC4-BA1F-3CE692F59EC5}"/>
              </a:ext>
            </a:extLst>
          </p:cNvPr>
          <p:cNvGrpSpPr/>
          <p:nvPr userDrawn="1"/>
        </p:nvGrpSpPr>
        <p:grpSpPr>
          <a:xfrm>
            <a:off x="11145400" y="-2719"/>
            <a:ext cx="1046602" cy="6302240"/>
            <a:chOff x="11145400" y="-301658"/>
            <a:chExt cx="1046602" cy="6302240"/>
          </a:xfrm>
        </p:grpSpPr>
        <p:pic>
          <p:nvPicPr>
            <p:cNvPr id="13" name="Picture 12">
              <a:extLst>
                <a:ext uri="{FF2B5EF4-FFF2-40B4-BE49-F238E27FC236}">
                  <a16:creationId xmlns:a16="http://schemas.microsoft.com/office/drawing/2014/main" id="{6FDEBBB6-FC95-4C68-B21C-A6A49F5888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15608" b="18218"/>
            <a:stretch/>
          </p:blipFill>
          <p:spPr>
            <a:xfrm rot="16200000">
              <a:off x="8536198" y="2316337"/>
              <a:ext cx="6273800" cy="1037809"/>
            </a:xfrm>
            <a:prstGeom prst="rect">
              <a:avLst/>
            </a:prstGeom>
          </p:spPr>
        </p:pic>
        <p:sp>
          <p:nvSpPr>
            <p:cNvPr id="17" name="Rectangle 16">
              <a:extLst>
                <a:ext uri="{FF2B5EF4-FFF2-40B4-BE49-F238E27FC236}">
                  <a16:creationId xmlns:a16="http://schemas.microsoft.com/office/drawing/2014/main" id="{6A534C81-E21A-4BCD-8EE1-0E6D7CD5D066}"/>
                </a:ext>
              </a:extLst>
            </p:cNvPr>
            <p:cNvSpPr/>
            <p:nvPr userDrawn="1"/>
          </p:nvSpPr>
          <p:spPr>
            <a:xfrm>
              <a:off x="11145400" y="5920362"/>
              <a:ext cx="1037809" cy="80220"/>
            </a:xfrm>
            <a:prstGeom prst="rect">
              <a:avLst/>
            </a:prstGeom>
            <a:solidFill>
              <a:srgbClr val="F84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grpSp>
      <p:sp>
        <p:nvSpPr>
          <p:cNvPr id="19" name="Text Placeholder 18">
            <a:extLst>
              <a:ext uri="{FF2B5EF4-FFF2-40B4-BE49-F238E27FC236}">
                <a16:creationId xmlns:a16="http://schemas.microsoft.com/office/drawing/2014/main" id="{96DEA7CD-F7B8-46B6-9FB3-AF905877EFA1}"/>
              </a:ext>
            </a:extLst>
          </p:cNvPr>
          <p:cNvSpPr>
            <a:spLocks noGrp="1"/>
          </p:cNvSpPr>
          <p:nvPr>
            <p:ph type="body" sz="quarter" idx="13" hasCustomPrompt="1"/>
          </p:nvPr>
        </p:nvSpPr>
        <p:spPr>
          <a:xfrm>
            <a:off x="856609" y="3041871"/>
            <a:ext cx="5008163" cy="749300"/>
          </a:xfrm>
          <a:prstGeom prst="rect">
            <a:avLst/>
          </a:prstGeom>
        </p:spPr>
        <p:txBody>
          <a:bodyPr/>
          <a:lstStyle>
            <a:lvl1pPr marL="0" indent="0">
              <a:spcBef>
                <a:spcPts val="0"/>
              </a:spcBef>
              <a:buNone/>
              <a:defRPr sz="4400" b="0">
                <a:solidFill>
                  <a:schemeClr val="bg1"/>
                </a:solidFill>
                <a:latin typeface="+mn-lt"/>
              </a:defRPr>
            </a:lvl1pPr>
          </a:lstStyle>
          <a:p>
            <a:pPr lvl="0"/>
            <a:r>
              <a:rPr lang="en-US"/>
              <a:t>CHAPTER-HEADLINE</a:t>
            </a:r>
          </a:p>
        </p:txBody>
      </p:sp>
      <p:sp>
        <p:nvSpPr>
          <p:cNvPr id="4" name="Picture Placeholder 3">
            <a:extLst>
              <a:ext uri="{FF2B5EF4-FFF2-40B4-BE49-F238E27FC236}">
                <a16:creationId xmlns:a16="http://schemas.microsoft.com/office/drawing/2014/main" id="{1ED5CA7A-7E47-4D21-AAE2-70156F1589BE}"/>
              </a:ext>
            </a:extLst>
          </p:cNvPr>
          <p:cNvSpPr>
            <a:spLocks noGrp="1"/>
          </p:cNvSpPr>
          <p:nvPr>
            <p:ph type="pic" sz="quarter" idx="14"/>
          </p:nvPr>
        </p:nvSpPr>
        <p:spPr>
          <a:xfrm>
            <a:off x="6091657" y="1128415"/>
            <a:ext cx="4552950" cy="4552950"/>
          </a:xfrm>
          <a:prstGeom prst="ellipse">
            <a:avLst/>
          </a:prstGeom>
        </p:spPr>
        <p:txBody>
          <a:bodyPr anchor="ctr"/>
          <a:lstStyle>
            <a:lvl1pPr marL="0" indent="0" algn="ctr">
              <a:buNone/>
              <a:defRPr/>
            </a:lvl1pPr>
          </a:lstStyle>
          <a:p>
            <a:endParaRPr lang="en-US"/>
          </a:p>
        </p:txBody>
      </p:sp>
      <p:pic>
        <p:nvPicPr>
          <p:cNvPr id="20" name="Picture 19">
            <a:extLst>
              <a:ext uri="{FF2B5EF4-FFF2-40B4-BE49-F238E27FC236}">
                <a16:creationId xmlns:a16="http://schemas.microsoft.com/office/drawing/2014/main" id="{AA8F487C-99BF-4AF7-A643-C52F33FD13EF}"/>
              </a:ext>
            </a:extLst>
          </p:cNvPr>
          <p:cNvPicPr>
            <a:picLocks noChangeAspect="1"/>
          </p:cNvPicPr>
          <p:nvPr userDrawn="1"/>
        </p:nvPicPr>
        <p:blipFill>
          <a:blip r:embed="rId3"/>
          <a:stretch>
            <a:fillRect/>
          </a:stretch>
        </p:blipFill>
        <p:spPr>
          <a:xfrm>
            <a:off x="393541" y="6493742"/>
            <a:ext cx="965516" cy="222186"/>
          </a:xfrm>
          <a:prstGeom prst="rect">
            <a:avLst/>
          </a:prstGeom>
        </p:spPr>
      </p:pic>
      <p:sp>
        <p:nvSpPr>
          <p:cNvPr id="21" name="Rectangle 20">
            <a:extLst>
              <a:ext uri="{FF2B5EF4-FFF2-40B4-BE49-F238E27FC236}">
                <a16:creationId xmlns:a16="http://schemas.microsoft.com/office/drawing/2014/main" id="{41FCA12E-F72C-4860-834B-28291B359ED9}"/>
              </a:ext>
            </a:extLst>
          </p:cNvPr>
          <p:cNvSpPr/>
          <p:nvPr userDrawn="1"/>
        </p:nvSpPr>
        <p:spPr>
          <a:xfrm>
            <a:off x="1456574" y="6433279"/>
            <a:ext cx="2263761" cy="261610"/>
          </a:xfrm>
          <a:prstGeom prst="rect">
            <a:avLst/>
          </a:prstGeom>
        </p:spPr>
        <p:txBody>
          <a:bodyPr wrap="none">
            <a:spAutoFit/>
          </a:bodyPr>
          <a:lstStyle/>
          <a:p>
            <a:r>
              <a:rPr lang="en-US" sz="1100">
                <a:solidFill>
                  <a:schemeClr val="bg1"/>
                </a:solidFill>
                <a:latin typeface="Calibri Light" panose="020F0302020204030204" pitchFamily="34" charset="0"/>
                <a:cs typeface="Calibri Light" panose="020F0302020204030204" pitchFamily="34" charset="0"/>
              </a:rPr>
              <a:t>©</a:t>
            </a:r>
            <a:r>
              <a:rPr lang="vi-VN" sz="1100">
                <a:solidFill>
                  <a:schemeClr val="bg1"/>
                </a:solidFill>
                <a:latin typeface="Calibri Light" panose="020F0302020204030204" pitchFamily="34" charset="0"/>
                <a:cs typeface="Calibri Light" panose="020F0302020204030204" pitchFamily="34" charset="0"/>
              </a:rPr>
              <a:t> 20</a:t>
            </a:r>
            <a:r>
              <a:rPr lang="en-IN" sz="1100">
                <a:solidFill>
                  <a:schemeClr val="bg1"/>
                </a:solidFill>
                <a:latin typeface="Calibri Light" panose="020F0302020204030204" pitchFamily="34" charset="0"/>
                <a:cs typeface="Calibri Light" panose="020F0302020204030204" pitchFamily="34" charset="0"/>
              </a:rPr>
              <a:t>20</a:t>
            </a:r>
            <a:r>
              <a:rPr lang="vi-VN" sz="1100">
                <a:solidFill>
                  <a:schemeClr val="bg1"/>
                </a:solidFill>
                <a:latin typeface="Calibri Light" panose="020F0302020204030204" pitchFamily="34" charset="0"/>
                <a:cs typeface="Calibri Light" panose="020F0302020204030204" pitchFamily="34" charset="0"/>
              </a:rPr>
              <a:t> Nagarro – All rights reserved</a:t>
            </a:r>
            <a:endParaRPr lang="en-US" sz="1100">
              <a:solidFill>
                <a:schemeClr val="bg1"/>
              </a:solidFill>
            </a:endParaRPr>
          </a:p>
        </p:txBody>
      </p:sp>
      <p:sp>
        <p:nvSpPr>
          <p:cNvPr id="14" name="Text Placeholder 18">
            <a:extLst>
              <a:ext uri="{FF2B5EF4-FFF2-40B4-BE49-F238E27FC236}">
                <a16:creationId xmlns:a16="http://schemas.microsoft.com/office/drawing/2014/main" id="{24CC1D8F-B052-424F-9AFB-DB4F3C6E4EA1}"/>
              </a:ext>
            </a:extLst>
          </p:cNvPr>
          <p:cNvSpPr>
            <a:spLocks noGrp="1"/>
          </p:cNvSpPr>
          <p:nvPr>
            <p:ph type="body" sz="quarter" idx="15" hasCustomPrompt="1"/>
          </p:nvPr>
        </p:nvSpPr>
        <p:spPr>
          <a:xfrm>
            <a:off x="861866" y="2069669"/>
            <a:ext cx="5008163" cy="749300"/>
          </a:xfrm>
          <a:prstGeom prst="rect">
            <a:avLst/>
          </a:prstGeom>
        </p:spPr>
        <p:txBody>
          <a:bodyPr/>
          <a:lstStyle>
            <a:lvl1pPr marL="0" indent="0">
              <a:spcBef>
                <a:spcPts val="0"/>
              </a:spcBef>
              <a:buNone/>
              <a:defRPr sz="4400" b="1">
                <a:solidFill>
                  <a:schemeClr val="bg2"/>
                </a:solidFill>
                <a:latin typeface="+mn-lt"/>
              </a:defRPr>
            </a:lvl1pPr>
          </a:lstStyle>
          <a:p>
            <a:pPr lvl="0"/>
            <a:r>
              <a:rPr lang="en-US"/>
              <a:t>##</a:t>
            </a:r>
          </a:p>
        </p:txBody>
      </p:sp>
    </p:spTree>
    <p:extLst>
      <p:ext uri="{BB962C8B-B14F-4D97-AF65-F5344CB8AC3E}">
        <p14:creationId xmlns:p14="http://schemas.microsoft.com/office/powerpoint/2010/main" val="87648590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54747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err="1"/>
              <a:t>Lorem</a:t>
            </a:r>
            <a:r>
              <a:rPr lang="en-US"/>
              <a:t> </a:t>
            </a:r>
            <a:r>
              <a:rPr lang="en-US" err="1"/>
              <a:t>Ipsum</a:t>
            </a:r>
            <a:endParaRPr lang="en-GB"/>
          </a:p>
        </p:txBody>
      </p:sp>
      <p:sp>
        <p:nvSpPr>
          <p:cNvPr id="7" name="Line 10"/>
          <p:cNvSpPr>
            <a:spLocks noChangeShapeType="1"/>
          </p:cNvSpPr>
          <p:nvPr userDrawn="1"/>
        </p:nvSpPr>
        <p:spPr bwMode="auto">
          <a:xfrm>
            <a:off x="609600" y="1044000"/>
            <a:ext cx="109728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a:solidFill>
                <a:schemeClr val="bg1"/>
              </a:solidFill>
            </a:endParaRPr>
          </a:p>
        </p:txBody>
      </p:sp>
      <p:sp>
        <p:nvSpPr>
          <p:cNvPr id="8"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a:solidFill>
                <a:schemeClr val="bg1"/>
              </a:solidFill>
            </a:endParaRPr>
          </a:p>
        </p:txBody>
      </p:sp>
    </p:spTree>
    <p:extLst>
      <p:ext uri="{BB962C8B-B14F-4D97-AF65-F5344CB8AC3E}">
        <p14:creationId xmlns:p14="http://schemas.microsoft.com/office/powerpoint/2010/main" val="315173029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5872297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2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5910261"/>
            <a:ext cx="11277600" cy="566739"/>
          </a:xfrm>
        </p:spPr>
        <p:txBody>
          <a:bodyPr anchor="b"/>
          <a:lstStyle>
            <a:lvl1pPr algn="ctr">
              <a:defRPr sz="2667" b="1"/>
            </a:lvl1pPr>
          </a:lstStyle>
          <a:p>
            <a:r>
              <a:rPr lang="en-US"/>
              <a:t>Click to edit Master title style</a:t>
            </a:r>
          </a:p>
        </p:txBody>
      </p:sp>
      <p:sp>
        <p:nvSpPr>
          <p:cNvPr id="3" name="Picture Placeholder 2"/>
          <p:cNvSpPr>
            <a:spLocks noGrp="1"/>
          </p:cNvSpPr>
          <p:nvPr>
            <p:ph type="pic" idx="1"/>
          </p:nvPr>
        </p:nvSpPr>
        <p:spPr>
          <a:xfrm>
            <a:off x="457201" y="228600"/>
            <a:ext cx="11277600" cy="55372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Drag picture to placeholder or click icon to add</a:t>
            </a:r>
          </a:p>
        </p:txBody>
      </p:sp>
    </p:spTree>
    <p:extLst>
      <p:ext uri="{BB962C8B-B14F-4D97-AF65-F5344CB8AC3E}">
        <p14:creationId xmlns:p14="http://schemas.microsoft.com/office/powerpoint/2010/main" val="3398359951"/>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extLst>
    <p:ext uri="{DCECCB84-F9BA-43D5-87BE-67443E8EF086}">
      <p15:sldGuideLst xmlns:p15="http://schemas.microsoft.com/office/powerpoint/2012/main">
        <p15:guide id="1" orient="horz" pos="108">
          <p15:clr>
            <a:srgbClr val="FBAE40"/>
          </p15:clr>
        </p15:guide>
        <p15:guide id="2" orient="horz" pos="3060">
          <p15:clr>
            <a:srgbClr val="FBAE40"/>
          </p15:clr>
        </p15:guide>
        <p15:guide id="3" pos="216">
          <p15:clr>
            <a:srgbClr val="FBAE40"/>
          </p15:clr>
        </p15:guide>
        <p15:guide id="4" pos="5544">
          <p15:clr>
            <a:srgbClr val="FBAE40"/>
          </p15:clr>
        </p15:guide>
        <p15:guide id="5" orient="horz" pos="2724">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609600" y="274637"/>
            <a:ext cx="10972800" cy="1143200"/>
          </a:xfrm>
          <a:prstGeom prst="rect">
            <a:avLst/>
          </a:prstGeom>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a:t>Click to edit Master title style</a:t>
            </a:r>
            <a:endParaRPr/>
          </a:p>
        </p:txBody>
      </p:sp>
      <p:sp>
        <p:nvSpPr>
          <p:cNvPr id="12" name="Shape 12"/>
          <p:cNvSpPr txBox="1">
            <a:spLocks noGrp="1"/>
          </p:cNvSpPr>
          <p:nvPr>
            <p:ph type="body" idx="1"/>
          </p:nvPr>
        </p:nvSpPr>
        <p:spPr>
          <a:xfrm>
            <a:off x="609600" y="1600204"/>
            <a:ext cx="10972800" cy="4967599"/>
          </a:xfrm>
          <a:prstGeom prst="rect">
            <a:avLst/>
          </a:prstGeom>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lvl="0"/>
            <a:r>
              <a:rPr lang="en-US"/>
              <a:t>Click to edit Master text styles</a:t>
            </a:r>
          </a:p>
        </p:txBody>
      </p:sp>
    </p:spTree>
    <p:extLst>
      <p:ext uri="{BB962C8B-B14F-4D97-AF65-F5344CB8AC3E}">
        <p14:creationId xmlns:p14="http://schemas.microsoft.com/office/powerpoint/2010/main" val="134035743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3549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D2C539AB-3B22-432D-BC16-4931AC56140C}"/>
              </a:ext>
            </a:extLst>
          </p:cNvPr>
          <p:cNvSpPr>
            <a:spLocks noGrp="1"/>
          </p:cNvSpPr>
          <p:nvPr>
            <p:ph type="body" sz="quarter" idx="14" hasCustomPrompt="1"/>
          </p:nvPr>
        </p:nvSpPr>
        <p:spPr>
          <a:xfrm>
            <a:off x="5660572" y="3892286"/>
            <a:ext cx="5312682" cy="2408918"/>
          </a:xfrm>
          <a:prstGeom prst="rect">
            <a:avLst/>
          </a:prstGeom>
        </p:spPr>
        <p:txBody>
          <a:bodyPr/>
          <a:lstStyle>
            <a:lvl1pPr marL="0" indent="0">
              <a:buNone/>
              <a:defRPr>
                <a:solidFill>
                  <a:schemeClr val="tx1"/>
                </a:solidFill>
              </a:defRPr>
            </a:lvl1pPr>
          </a:lstStyle>
          <a:p>
            <a:pPr lvl="0"/>
            <a:r>
              <a:rPr lang="en-US"/>
              <a:t>Click to edit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itle 1">
            <a:extLst>
              <a:ext uri="{FF2B5EF4-FFF2-40B4-BE49-F238E27FC236}">
                <a16:creationId xmlns:a16="http://schemas.microsoft.com/office/drawing/2014/main" id="{F06D5196-E070-4838-9DC2-637B69B1E39A}"/>
              </a:ext>
            </a:extLst>
          </p:cNvPr>
          <p:cNvSpPr>
            <a:spLocks noGrp="1"/>
          </p:cNvSpPr>
          <p:nvPr>
            <p:ph type="title"/>
          </p:nvPr>
        </p:nvSpPr>
        <p:spPr>
          <a:xfrm>
            <a:off x="668545" y="381575"/>
            <a:ext cx="10385004" cy="590931"/>
          </a:xfrm>
        </p:spPr>
        <p:txBody>
          <a:bodyPr/>
          <a:lstStyle>
            <a:lvl1pPr>
              <a:defRPr b="0">
                <a:solidFill>
                  <a:srgbClr val="616161"/>
                </a:solidFill>
                <a:latin typeface="+mn-lt"/>
              </a:defRPr>
            </a:lvl1pPr>
          </a:lstStyle>
          <a:p>
            <a:r>
              <a:rPr lang="en-US"/>
              <a:t>Click to edit Master title style</a:t>
            </a:r>
          </a:p>
        </p:txBody>
      </p:sp>
      <p:sp>
        <p:nvSpPr>
          <p:cNvPr id="7" name="Text Placeholder 3">
            <a:extLst>
              <a:ext uri="{FF2B5EF4-FFF2-40B4-BE49-F238E27FC236}">
                <a16:creationId xmlns:a16="http://schemas.microsoft.com/office/drawing/2014/main" id="{24E1618E-629C-44A9-A7AF-5B066BFB2A62}"/>
              </a:ext>
            </a:extLst>
          </p:cNvPr>
          <p:cNvSpPr>
            <a:spLocks noGrp="1"/>
          </p:cNvSpPr>
          <p:nvPr>
            <p:ph type="body" sz="quarter" idx="15" hasCustomPrompt="1"/>
          </p:nvPr>
        </p:nvSpPr>
        <p:spPr>
          <a:xfrm>
            <a:off x="668338" y="879132"/>
            <a:ext cx="10385425" cy="403225"/>
          </a:xfrm>
          <a:prstGeom prst="rect">
            <a:avLst/>
          </a:prstGeom>
        </p:spPr>
        <p:txBody>
          <a:bodyPr/>
          <a:lstStyle>
            <a:lvl1pPr marL="0" indent="0">
              <a:spcBef>
                <a:spcPts val="0"/>
              </a:spcBef>
              <a:buNone/>
              <a:defRPr sz="2000">
                <a:solidFill>
                  <a:srgbClr val="616161"/>
                </a:solidFill>
              </a:defRPr>
            </a:lvl1pPr>
          </a:lstStyle>
          <a:p>
            <a:pPr lvl="0"/>
            <a:r>
              <a:rPr lang="en-US"/>
              <a:t>Click to edit </a:t>
            </a:r>
            <a:r>
              <a:rPr lang="en-US" err="1"/>
              <a:t>subheadline</a:t>
            </a:r>
            <a:endParaRPr lang="en-US"/>
          </a:p>
        </p:txBody>
      </p:sp>
    </p:spTree>
    <p:extLst>
      <p:ext uri="{BB962C8B-B14F-4D97-AF65-F5344CB8AC3E}">
        <p14:creationId xmlns:p14="http://schemas.microsoft.com/office/powerpoint/2010/main" val="3143091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ro with photo">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D2C539AB-3B22-432D-BC16-4931AC56140C}"/>
              </a:ext>
            </a:extLst>
          </p:cNvPr>
          <p:cNvSpPr>
            <a:spLocks noGrp="1"/>
          </p:cNvSpPr>
          <p:nvPr>
            <p:ph type="body" sz="quarter" idx="14" hasCustomPrompt="1"/>
          </p:nvPr>
        </p:nvSpPr>
        <p:spPr>
          <a:xfrm>
            <a:off x="5660572" y="2827283"/>
            <a:ext cx="5017938" cy="3305759"/>
          </a:xfrm>
          <a:prstGeom prst="rect">
            <a:avLst/>
          </a:prstGeom>
        </p:spPr>
        <p:txBody>
          <a:bodyPr/>
          <a:lstStyle>
            <a:lvl1pPr marL="0" indent="0">
              <a:buNone/>
              <a:defRPr>
                <a:solidFill>
                  <a:srgbClr val="616161"/>
                </a:solidFill>
              </a:defRPr>
            </a:lvl1pPr>
          </a:lstStyle>
          <a:p>
            <a:pPr lvl="0"/>
            <a:r>
              <a:rPr lang="en-US"/>
              <a:t>Click to edit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itle 1">
            <a:extLst>
              <a:ext uri="{FF2B5EF4-FFF2-40B4-BE49-F238E27FC236}">
                <a16:creationId xmlns:a16="http://schemas.microsoft.com/office/drawing/2014/main" id="{F06D5196-E070-4838-9DC2-637B69B1E39A}"/>
              </a:ext>
            </a:extLst>
          </p:cNvPr>
          <p:cNvSpPr>
            <a:spLocks noGrp="1"/>
          </p:cNvSpPr>
          <p:nvPr>
            <p:ph type="title"/>
          </p:nvPr>
        </p:nvSpPr>
        <p:spPr>
          <a:xfrm>
            <a:off x="668545" y="381575"/>
            <a:ext cx="10385004" cy="590931"/>
          </a:xfrm>
        </p:spPr>
        <p:txBody>
          <a:bodyPr/>
          <a:lstStyle>
            <a:lvl1pPr>
              <a:defRPr b="0">
                <a:latin typeface="+mn-lt"/>
              </a:defRPr>
            </a:lvl1pPr>
          </a:lstStyle>
          <a:p>
            <a:r>
              <a:rPr lang="en-US"/>
              <a:t>Click to edit Master title style</a:t>
            </a:r>
          </a:p>
        </p:txBody>
      </p:sp>
      <p:sp>
        <p:nvSpPr>
          <p:cNvPr id="7" name="Text Placeholder 3">
            <a:extLst>
              <a:ext uri="{FF2B5EF4-FFF2-40B4-BE49-F238E27FC236}">
                <a16:creationId xmlns:a16="http://schemas.microsoft.com/office/drawing/2014/main" id="{24E1618E-629C-44A9-A7AF-5B066BFB2A62}"/>
              </a:ext>
            </a:extLst>
          </p:cNvPr>
          <p:cNvSpPr>
            <a:spLocks noGrp="1"/>
          </p:cNvSpPr>
          <p:nvPr>
            <p:ph type="body" sz="quarter" idx="15" hasCustomPrompt="1"/>
          </p:nvPr>
        </p:nvSpPr>
        <p:spPr>
          <a:xfrm>
            <a:off x="668338" y="879132"/>
            <a:ext cx="10385425" cy="403225"/>
          </a:xfrm>
          <a:prstGeom prst="rect">
            <a:avLst/>
          </a:prstGeom>
        </p:spPr>
        <p:txBody>
          <a:bodyPr/>
          <a:lstStyle>
            <a:lvl1pPr marL="0" indent="0">
              <a:spcBef>
                <a:spcPts val="0"/>
              </a:spcBef>
              <a:buNone/>
              <a:defRPr sz="2000">
                <a:solidFill>
                  <a:srgbClr val="616161"/>
                </a:solidFill>
              </a:defRPr>
            </a:lvl1pPr>
          </a:lstStyle>
          <a:p>
            <a:pPr lvl="0"/>
            <a:r>
              <a:rPr lang="en-US"/>
              <a:t>Click to edit </a:t>
            </a:r>
            <a:r>
              <a:rPr lang="en-US" err="1"/>
              <a:t>subheadline</a:t>
            </a:r>
            <a:endParaRPr lang="en-US"/>
          </a:p>
        </p:txBody>
      </p:sp>
      <p:sp>
        <p:nvSpPr>
          <p:cNvPr id="6" name="Picture Placeholder 8">
            <a:extLst>
              <a:ext uri="{FF2B5EF4-FFF2-40B4-BE49-F238E27FC236}">
                <a16:creationId xmlns:a16="http://schemas.microsoft.com/office/drawing/2014/main" id="{2EDEB566-A935-4808-8F3D-AC8264F5C837}"/>
              </a:ext>
            </a:extLst>
          </p:cNvPr>
          <p:cNvSpPr>
            <a:spLocks noGrp="1"/>
          </p:cNvSpPr>
          <p:nvPr>
            <p:ph type="pic" sz="quarter" idx="13"/>
          </p:nvPr>
        </p:nvSpPr>
        <p:spPr>
          <a:xfrm>
            <a:off x="668545" y="2827283"/>
            <a:ext cx="4544586" cy="3302143"/>
          </a:xfrm>
          <a:prstGeom prst="rect">
            <a:avLst/>
          </a:prstGeom>
        </p:spPr>
        <p:txBody>
          <a:bodyPr/>
          <a:lstStyle/>
          <a:p>
            <a:endParaRPr lang="en-US"/>
          </a:p>
        </p:txBody>
      </p:sp>
      <p:cxnSp>
        <p:nvCxnSpPr>
          <p:cNvPr id="8" name="Straight Connector 14">
            <a:extLst>
              <a:ext uri="{FF2B5EF4-FFF2-40B4-BE49-F238E27FC236}">
                <a16:creationId xmlns:a16="http://schemas.microsoft.com/office/drawing/2014/main" id="{2F6AE52C-286B-448B-929B-AACE4ABCA1F4}"/>
              </a:ext>
            </a:extLst>
          </p:cNvPr>
          <p:cNvCxnSpPr/>
          <p:nvPr userDrawn="1"/>
        </p:nvCxnSpPr>
        <p:spPr>
          <a:xfrm>
            <a:off x="3752631" y="2795753"/>
            <a:ext cx="1460500" cy="0"/>
          </a:xfrm>
          <a:prstGeom prst="line">
            <a:avLst/>
          </a:prstGeom>
          <a:ln w="76200">
            <a:solidFill>
              <a:srgbClr val="F8AE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0742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fiel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BA891-C182-40B9-B5AA-6B8430DD8B9C}"/>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1223C2E9-D430-489F-8756-9BB09D87CFB4}"/>
              </a:ext>
            </a:extLst>
          </p:cNvPr>
          <p:cNvSpPr>
            <a:spLocks noGrp="1"/>
          </p:cNvSpPr>
          <p:nvPr>
            <p:ph type="body" sz="quarter" idx="14" hasCustomPrompt="1"/>
          </p:nvPr>
        </p:nvSpPr>
        <p:spPr>
          <a:xfrm>
            <a:off x="668338" y="879132"/>
            <a:ext cx="10385425" cy="403225"/>
          </a:xfrm>
          <a:prstGeom prst="rect">
            <a:avLst/>
          </a:prstGeom>
        </p:spPr>
        <p:txBody>
          <a:bodyPr/>
          <a:lstStyle>
            <a:lvl1pPr marL="0" indent="0">
              <a:spcBef>
                <a:spcPts val="0"/>
              </a:spcBef>
              <a:buNone/>
              <a:defRPr sz="2000">
                <a:solidFill>
                  <a:srgbClr val="616161"/>
                </a:solidFill>
              </a:defRPr>
            </a:lvl1pPr>
          </a:lstStyle>
          <a:p>
            <a:pPr lvl="0"/>
            <a:r>
              <a:rPr lang="en-US"/>
              <a:t>Click to edit </a:t>
            </a:r>
            <a:r>
              <a:rPr lang="en-US" err="1"/>
              <a:t>subheadline</a:t>
            </a:r>
            <a:endParaRPr lang="en-US"/>
          </a:p>
        </p:txBody>
      </p:sp>
      <p:sp>
        <p:nvSpPr>
          <p:cNvPr id="6" name="Text Placeholder 5">
            <a:extLst>
              <a:ext uri="{FF2B5EF4-FFF2-40B4-BE49-F238E27FC236}">
                <a16:creationId xmlns:a16="http://schemas.microsoft.com/office/drawing/2014/main" id="{D58F7986-94D9-4F5E-80E5-9C036ED99E7B}"/>
              </a:ext>
            </a:extLst>
          </p:cNvPr>
          <p:cNvSpPr>
            <a:spLocks noGrp="1"/>
          </p:cNvSpPr>
          <p:nvPr>
            <p:ph type="body" sz="quarter" idx="15"/>
          </p:nvPr>
        </p:nvSpPr>
        <p:spPr>
          <a:xfrm>
            <a:off x="668338" y="1625599"/>
            <a:ext cx="10385425" cy="4305300"/>
          </a:xfrm>
          <a:prstGeom prst="rect">
            <a:avLst/>
          </a:prstGeom>
        </p:spPr>
        <p:txBody>
          <a:bodyPr/>
          <a:lstStyle>
            <a:lvl1pPr>
              <a:buClr>
                <a:schemeClr val="accent2"/>
              </a:buClr>
              <a:defRPr>
                <a:solidFill>
                  <a:srgbClr val="616161"/>
                </a:solidFill>
              </a:defRPr>
            </a:lvl1pPr>
            <a:lvl2pPr marL="719138" indent="-269875">
              <a:buClr>
                <a:schemeClr val="accent2"/>
              </a:buClr>
              <a:buSzPct val="65000"/>
              <a:buFont typeface="Courier New" panose="02070309020205020404" pitchFamily="49" charset="0"/>
              <a:buChar char="o"/>
              <a:defRPr>
                <a:solidFill>
                  <a:srgbClr val="616161"/>
                </a:solidFill>
              </a:defRPr>
            </a:lvl2pPr>
            <a:lvl3pPr marL="1252538" indent="-269875">
              <a:buClr>
                <a:schemeClr val="accent2"/>
              </a:buClr>
              <a:buSzPct val="65000"/>
              <a:buFont typeface="Courier New" panose="02070309020205020404" pitchFamily="49" charset="0"/>
              <a:buChar char="o"/>
              <a:defRPr>
                <a:solidFill>
                  <a:srgbClr val="616161"/>
                </a:solidFill>
              </a:defRPr>
            </a:lvl3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6695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field sing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BA891-C182-40B9-B5AA-6B8430DD8B9C}"/>
              </a:ext>
            </a:extLst>
          </p:cNvPr>
          <p:cNvSpPr>
            <a:spLocks noGrp="1"/>
          </p:cNvSpPr>
          <p:nvPr>
            <p:ph type="title"/>
          </p:nvPr>
        </p:nvSpPr>
        <p:spPr/>
        <p:txBody>
          <a:bodyPr/>
          <a:lstStyle/>
          <a:p>
            <a:r>
              <a:rPr lang="en-US"/>
              <a:t>Click to edit Master title style</a:t>
            </a:r>
          </a:p>
        </p:txBody>
      </p:sp>
      <p:sp>
        <p:nvSpPr>
          <p:cNvPr id="7" name="Text Placeholder 6">
            <a:extLst>
              <a:ext uri="{FF2B5EF4-FFF2-40B4-BE49-F238E27FC236}">
                <a16:creationId xmlns:a16="http://schemas.microsoft.com/office/drawing/2014/main" id="{5E258CD5-DC86-4E81-A726-B1380AF63BA2}"/>
              </a:ext>
            </a:extLst>
          </p:cNvPr>
          <p:cNvSpPr>
            <a:spLocks noGrp="1"/>
          </p:cNvSpPr>
          <p:nvPr>
            <p:ph type="body" sz="quarter" idx="13" hasCustomPrompt="1"/>
          </p:nvPr>
        </p:nvSpPr>
        <p:spPr>
          <a:xfrm>
            <a:off x="668338" y="1625600"/>
            <a:ext cx="10385425" cy="4305300"/>
          </a:xfrm>
          <a:prstGeom prst="rect">
            <a:avLst/>
          </a:prstGeom>
        </p:spPr>
        <p:txBody>
          <a:bodyPr/>
          <a:lstStyle>
            <a:lvl1pPr marL="0" indent="0">
              <a:buNone/>
              <a:defRPr>
                <a:solidFill>
                  <a:srgbClr val="616161"/>
                </a:solidFill>
              </a:defRPr>
            </a:lvl1pPr>
          </a:lstStyle>
          <a:p>
            <a:pPr lvl="0"/>
            <a:r>
              <a:rPr lang="en-US"/>
              <a:t>Insert text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endParaRPr lang="en-US"/>
          </a:p>
        </p:txBody>
      </p:sp>
      <p:sp>
        <p:nvSpPr>
          <p:cNvPr id="4" name="Text Placeholder 3">
            <a:extLst>
              <a:ext uri="{FF2B5EF4-FFF2-40B4-BE49-F238E27FC236}">
                <a16:creationId xmlns:a16="http://schemas.microsoft.com/office/drawing/2014/main" id="{1223C2E9-D430-489F-8756-9BB09D87CFB4}"/>
              </a:ext>
            </a:extLst>
          </p:cNvPr>
          <p:cNvSpPr>
            <a:spLocks noGrp="1"/>
          </p:cNvSpPr>
          <p:nvPr>
            <p:ph type="body" sz="quarter" idx="14" hasCustomPrompt="1"/>
          </p:nvPr>
        </p:nvSpPr>
        <p:spPr>
          <a:xfrm>
            <a:off x="668338" y="879132"/>
            <a:ext cx="10385425" cy="403225"/>
          </a:xfrm>
          <a:prstGeom prst="rect">
            <a:avLst/>
          </a:prstGeom>
        </p:spPr>
        <p:txBody>
          <a:bodyPr/>
          <a:lstStyle>
            <a:lvl1pPr marL="0" indent="0">
              <a:spcBef>
                <a:spcPts val="0"/>
              </a:spcBef>
              <a:buNone/>
              <a:defRPr sz="2000">
                <a:solidFill>
                  <a:srgbClr val="616161"/>
                </a:solidFill>
              </a:defRPr>
            </a:lvl1pPr>
          </a:lstStyle>
          <a:p>
            <a:pPr lvl="0"/>
            <a:r>
              <a:rPr lang="en-US"/>
              <a:t>Click to edit </a:t>
            </a:r>
            <a:r>
              <a:rPr lang="en-US" err="1"/>
              <a:t>subheadline</a:t>
            </a:r>
            <a:endParaRPr lang="en-US"/>
          </a:p>
        </p:txBody>
      </p:sp>
    </p:spTree>
    <p:extLst>
      <p:ext uri="{BB962C8B-B14F-4D97-AF65-F5344CB8AC3E}">
        <p14:creationId xmlns:p14="http://schemas.microsoft.com/office/powerpoint/2010/main" val="2407572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field dou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BA891-C182-40B9-B5AA-6B8430DD8B9C}"/>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1223C2E9-D430-489F-8756-9BB09D87CFB4}"/>
              </a:ext>
            </a:extLst>
          </p:cNvPr>
          <p:cNvSpPr>
            <a:spLocks noGrp="1"/>
          </p:cNvSpPr>
          <p:nvPr>
            <p:ph type="body" sz="quarter" idx="14" hasCustomPrompt="1"/>
          </p:nvPr>
        </p:nvSpPr>
        <p:spPr>
          <a:xfrm>
            <a:off x="668338" y="879132"/>
            <a:ext cx="10385425" cy="403225"/>
          </a:xfrm>
          <a:prstGeom prst="rect">
            <a:avLst/>
          </a:prstGeom>
        </p:spPr>
        <p:txBody>
          <a:bodyPr/>
          <a:lstStyle>
            <a:lvl1pPr marL="0" indent="0">
              <a:spcBef>
                <a:spcPts val="0"/>
              </a:spcBef>
              <a:buNone/>
              <a:defRPr sz="2000">
                <a:solidFill>
                  <a:srgbClr val="616161"/>
                </a:solidFill>
              </a:defRPr>
            </a:lvl1pPr>
          </a:lstStyle>
          <a:p>
            <a:pPr lvl="0"/>
            <a:r>
              <a:rPr lang="en-US"/>
              <a:t>Click to edit </a:t>
            </a:r>
            <a:r>
              <a:rPr lang="en-US" err="1"/>
              <a:t>subheadline</a:t>
            </a:r>
            <a:endParaRPr lang="en-US"/>
          </a:p>
        </p:txBody>
      </p:sp>
      <p:sp>
        <p:nvSpPr>
          <p:cNvPr id="7" name="Text Placeholder 5">
            <a:extLst>
              <a:ext uri="{FF2B5EF4-FFF2-40B4-BE49-F238E27FC236}">
                <a16:creationId xmlns:a16="http://schemas.microsoft.com/office/drawing/2014/main" id="{92715397-AFBE-4E04-A77C-B8A6359BCF91}"/>
              </a:ext>
            </a:extLst>
          </p:cNvPr>
          <p:cNvSpPr>
            <a:spLocks noGrp="1"/>
          </p:cNvSpPr>
          <p:nvPr>
            <p:ph type="body" sz="quarter" idx="16"/>
          </p:nvPr>
        </p:nvSpPr>
        <p:spPr>
          <a:xfrm>
            <a:off x="1890589" y="1625599"/>
            <a:ext cx="3705541" cy="4305300"/>
          </a:xfrm>
          <a:prstGeom prst="rect">
            <a:avLst/>
          </a:prstGeom>
          <a:ln w="9525">
            <a:solidFill>
              <a:schemeClr val="bg1">
                <a:lumMod val="85000"/>
              </a:schemeClr>
            </a:solidFill>
          </a:ln>
        </p:spPr>
        <p:txBody>
          <a:bodyPr/>
          <a:lstStyle>
            <a:lvl1pPr>
              <a:buClr>
                <a:schemeClr val="accent2"/>
              </a:buClr>
              <a:defRPr>
                <a:solidFill>
                  <a:srgbClr val="616161"/>
                </a:solidFill>
              </a:defRPr>
            </a:lvl1pPr>
            <a:lvl2pPr marL="339725" indent="-171450">
              <a:buClr>
                <a:schemeClr val="accent2"/>
              </a:buClr>
              <a:buSzPct val="65000"/>
              <a:buFont typeface="Courier New" panose="02070309020205020404" pitchFamily="49" charset="0"/>
              <a:buChar char="o"/>
              <a:defRPr>
                <a:solidFill>
                  <a:srgbClr val="616161"/>
                </a:solidFill>
              </a:defRPr>
            </a:lvl2pPr>
            <a:lvl3pPr marL="574675" indent="-168275">
              <a:buClr>
                <a:schemeClr val="accent2"/>
              </a:buClr>
              <a:buSzPct val="65000"/>
              <a:buFont typeface="Courier New" panose="02070309020205020404" pitchFamily="49" charset="0"/>
              <a:buChar char="o"/>
              <a:defRPr>
                <a:solidFill>
                  <a:srgbClr val="616161"/>
                </a:solidFill>
              </a:defRPr>
            </a:lvl3pPr>
          </a:lstStyle>
          <a:p>
            <a:pPr lvl="0"/>
            <a:r>
              <a:rPr lang="en-US"/>
              <a:t>Edit Master text styles</a:t>
            </a:r>
          </a:p>
          <a:p>
            <a:pPr lvl="1"/>
            <a:r>
              <a:rPr lang="en-US"/>
              <a:t>Second level</a:t>
            </a:r>
          </a:p>
          <a:p>
            <a:pPr lvl="2"/>
            <a:r>
              <a:rPr lang="en-US"/>
              <a:t>Third level</a:t>
            </a:r>
          </a:p>
        </p:txBody>
      </p:sp>
      <p:sp>
        <p:nvSpPr>
          <p:cNvPr id="8" name="Text Placeholder 5">
            <a:extLst>
              <a:ext uri="{FF2B5EF4-FFF2-40B4-BE49-F238E27FC236}">
                <a16:creationId xmlns:a16="http://schemas.microsoft.com/office/drawing/2014/main" id="{E9307932-E750-4F4A-83E5-DF921E397C80}"/>
              </a:ext>
            </a:extLst>
          </p:cNvPr>
          <p:cNvSpPr>
            <a:spLocks noGrp="1"/>
          </p:cNvSpPr>
          <p:nvPr>
            <p:ph type="body" sz="quarter" idx="17" hasCustomPrompt="1"/>
          </p:nvPr>
        </p:nvSpPr>
        <p:spPr>
          <a:xfrm>
            <a:off x="6025896" y="1625599"/>
            <a:ext cx="3705541" cy="4305300"/>
          </a:xfrm>
          <a:prstGeom prst="rect">
            <a:avLst/>
          </a:prstGeom>
          <a:ln w="9525">
            <a:solidFill>
              <a:schemeClr val="bg1">
                <a:lumMod val="85000"/>
              </a:schemeClr>
            </a:solidFill>
          </a:ln>
        </p:spPr>
        <p:txBody>
          <a:bodyPr/>
          <a:lstStyle>
            <a:lvl1pPr>
              <a:buClr>
                <a:schemeClr val="accent2"/>
              </a:buClr>
              <a:defRPr>
                <a:solidFill>
                  <a:srgbClr val="616161"/>
                </a:solidFill>
              </a:defRPr>
            </a:lvl1pPr>
            <a:lvl2pPr marL="339725" indent="-171450">
              <a:buClr>
                <a:schemeClr val="accent2"/>
              </a:buClr>
              <a:buSzPct val="65000"/>
              <a:buFont typeface="Courier New" panose="02070309020205020404" pitchFamily="49" charset="0"/>
              <a:buChar char="o"/>
              <a:defRPr>
                <a:solidFill>
                  <a:srgbClr val="616161"/>
                </a:solidFill>
              </a:defRPr>
            </a:lvl2pPr>
            <a:lvl3pPr marL="574675" indent="-168275">
              <a:buClr>
                <a:schemeClr val="accent2"/>
              </a:buClr>
              <a:buSzPct val="65000"/>
              <a:buFont typeface="Courier New" panose="02070309020205020404" pitchFamily="49" charset="0"/>
              <a:buChar char="o"/>
              <a:defRPr>
                <a:solidFill>
                  <a:srgbClr val="616161"/>
                </a:solidFill>
              </a:defRPr>
            </a:lvl3pPr>
          </a:lstStyle>
          <a:p>
            <a:pPr lvl="0"/>
            <a:r>
              <a:rPr lang="en-US"/>
              <a:t>Edit Master text styles</a:t>
            </a:r>
          </a:p>
          <a:p>
            <a:pPr lvl="1"/>
            <a:r>
              <a:rPr lang="en-US"/>
              <a:t>Second level</a:t>
            </a:r>
          </a:p>
          <a:p>
            <a:pPr lvl="2"/>
            <a:r>
              <a:rPr lang="en-US"/>
              <a:t>Third level</a:t>
            </a:r>
          </a:p>
        </p:txBody>
      </p:sp>
      <p:sp>
        <p:nvSpPr>
          <p:cNvPr id="10" name="Text Placeholder 5">
            <a:extLst>
              <a:ext uri="{FF2B5EF4-FFF2-40B4-BE49-F238E27FC236}">
                <a16:creationId xmlns:a16="http://schemas.microsoft.com/office/drawing/2014/main" id="{A61291A9-0445-455D-ADBD-A5AFD8777390}"/>
              </a:ext>
            </a:extLst>
          </p:cNvPr>
          <p:cNvSpPr>
            <a:spLocks noGrp="1"/>
          </p:cNvSpPr>
          <p:nvPr>
            <p:ph type="body" sz="quarter" idx="18" hasCustomPrompt="1"/>
          </p:nvPr>
        </p:nvSpPr>
        <p:spPr>
          <a:xfrm>
            <a:off x="530913" y="1464606"/>
            <a:ext cx="1266356" cy="709952"/>
          </a:xfrm>
          <a:prstGeom prst="rect">
            <a:avLst/>
          </a:prstGeom>
          <a:ln w="9525">
            <a:noFill/>
          </a:ln>
        </p:spPr>
        <p:txBody>
          <a:bodyPr/>
          <a:lstStyle>
            <a:lvl1pPr marL="0" indent="0">
              <a:buNone/>
              <a:defRPr sz="5400" b="1">
                <a:solidFill>
                  <a:schemeClr val="bg2"/>
                </a:solidFill>
                <a:latin typeface="+mn-lt"/>
              </a:defRPr>
            </a:lvl1pPr>
          </a:lstStyle>
          <a:p>
            <a:pPr lvl="0"/>
            <a:r>
              <a:rPr lang="en-US"/>
              <a:t>No.</a:t>
            </a:r>
          </a:p>
        </p:txBody>
      </p:sp>
      <p:sp>
        <p:nvSpPr>
          <p:cNvPr id="11" name="Text Placeholder 5">
            <a:extLst>
              <a:ext uri="{FF2B5EF4-FFF2-40B4-BE49-F238E27FC236}">
                <a16:creationId xmlns:a16="http://schemas.microsoft.com/office/drawing/2014/main" id="{2CAF4FAA-5333-496C-B5D9-B07D7F9F928B}"/>
              </a:ext>
            </a:extLst>
          </p:cNvPr>
          <p:cNvSpPr>
            <a:spLocks noGrp="1"/>
          </p:cNvSpPr>
          <p:nvPr>
            <p:ph type="body" sz="quarter" idx="19" hasCustomPrompt="1"/>
          </p:nvPr>
        </p:nvSpPr>
        <p:spPr>
          <a:xfrm>
            <a:off x="9959400" y="5247896"/>
            <a:ext cx="1266356" cy="709952"/>
          </a:xfrm>
          <a:prstGeom prst="rect">
            <a:avLst/>
          </a:prstGeom>
          <a:ln w="9525">
            <a:noFill/>
          </a:ln>
        </p:spPr>
        <p:txBody>
          <a:bodyPr/>
          <a:lstStyle>
            <a:lvl1pPr marL="0" indent="0">
              <a:buNone/>
              <a:defRPr sz="5400" b="1">
                <a:solidFill>
                  <a:schemeClr val="bg2"/>
                </a:solidFill>
                <a:latin typeface="+mn-lt"/>
              </a:defRPr>
            </a:lvl1pPr>
          </a:lstStyle>
          <a:p>
            <a:pPr lvl="0"/>
            <a:r>
              <a:rPr lang="en-US"/>
              <a:t>No.</a:t>
            </a:r>
          </a:p>
        </p:txBody>
      </p:sp>
    </p:spTree>
    <p:extLst>
      <p:ext uri="{BB962C8B-B14F-4D97-AF65-F5344CB8AC3E}">
        <p14:creationId xmlns:p14="http://schemas.microsoft.com/office/powerpoint/2010/main" val="1213533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image" Target="../media/image1.png"/><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theme" Target="../theme/theme2.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01DFC53-998A-4925-8623-54995EFD6F3A}"/>
              </a:ext>
            </a:extLst>
          </p:cNvPr>
          <p:cNvPicPr>
            <a:picLocks noChangeAspect="1"/>
          </p:cNvPicPr>
          <p:nvPr userDrawn="1"/>
        </p:nvPicPr>
        <p:blipFill>
          <a:blip r:embed="rId23"/>
          <a:stretch>
            <a:fillRect/>
          </a:stretch>
        </p:blipFill>
        <p:spPr>
          <a:xfrm>
            <a:off x="390503" y="6493742"/>
            <a:ext cx="971593" cy="222186"/>
          </a:xfrm>
          <a:prstGeom prst="rect">
            <a:avLst/>
          </a:prstGeom>
        </p:spPr>
      </p:pic>
      <p:sp>
        <p:nvSpPr>
          <p:cNvPr id="35" name="Title Placeholder 1">
            <a:extLst>
              <a:ext uri="{FF2B5EF4-FFF2-40B4-BE49-F238E27FC236}">
                <a16:creationId xmlns:a16="http://schemas.microsoft.com/office/drawing/2014/main" id="{06E0AE3B-9B62-4465-88CB-B7B7833F5860}"/>
              </a:ext>
            </a:extLst>
          </p:cNvPr>
          <p:cNvSpPr>
            <a:spLocks noGrp="1"/>
          </p:cNvSpPr>
          <p:nvPr>
            <p:ph type="title"/>
          </p:nvPr>
        </p:nvSpPr>
        <p:spPr>
          <a:xfrm>
            <a:off x="668545" y="381575"/>
            <a:ext cx="10385004" cy="590931"/>
          </a:xfrm>
          <a:prstGeom prst="rect">
            <a:avLst/>
          </a:prstGeom>
        </p:spPr>
        <p:txBody>
          <a:bodyPr vert="horz" wrap="square" lIns="91440" tIns="45720" rIns="91440" bIns="45720" rtlCol="0" anchor="t" anchorCtr="0">
            <a:spAutoFit/>
          </a:bodyPr>
          <a:lstStyle/>
          <a:p>
            <a:r>
              <a:rPr lang="en-US"/>
              <a:t>CLICK TO EDIT MASTER TITLE STYLE</a:t>
            </a:r>
          </a:p>
        </p:txBody>
      </p:sp>
      <p:pic>
        <p:nvPicPr>
          <p:cNvPr id="37" name="Picture 36">
            <a:extLst>
              <a:ext uri="{FF2B5EF4-FFF2-40B4-BE49-F238E27FC236}">
                <a16:creationId xmlns:a16="http://schemas.microsoft.com/office/drawing/2014/main" id="{89047AB5-CF7E-495F-AEA9-28F5B2B5E7F9}"/>
              </a:ext>
            </a:extLst>
          </p:cNvPr>
          <p:cNvPicPr>
            <a:picLocks noChangeAspect="1"/>
          </p:cNvPicPr>
          <p:nvPr userDrawn="1"/>
        </p:nvPicPr>
        <p:blipFill rotWithShape="1">
          <a:blip r:embed="rId24" cstate="screen">
            <a:extLst>
              <a:ext uri="{28A0092B-C50C-407E-A947-70E740481C1C}">
                <a14:useLocalDpi xmlns:a14="http://schemas.microsoft.com/office/drawing/2010/main"/>
              </a:ext>
            </a:extLst>
          </a:blip>
          <a:srcRect r="15608" b="42770"/>
          <a:stretch/>
        </p:blipFill>
        <p:spPr>
          <a:xfrm rot="16200000">
            <a:off x="8691977" y="2771226"/>
            <a:ext cx="6273800" cy="726251"/>
          </a:xfrm>
          <a:prstGeom prst="rect">
            <a:avLst/>
          </a:prstGeom>
        </p:spPr>
      </p:pic>
      <p:sp>
        <p:nvSpPr>
          <p:cNvPr id="38" name="Rectangle 37">
            <a:extLst>
              <a:ext uri="{FF2B5EF4-FFF2-40B4-BE49-F238E27FC236}">
                <a16:creationId xmlns:a16="http://schemas.microsoft.com/office/drawing/2014/main" id="{78129196-D3FD-43BB-874B-2E0285FB48F6}"/>
              </a:ext>
            </a:extLst>
          </p:cNvPr>
          <p:cNvSpPr/>
          <p:nvPr userDrawn="1"/>
        </p:nvSpPr>
        <p:spPr>
          <a:xfrm>
            <a:off x="11439132" y="6219472"/>
            <a:ext cx="756000" cy="80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4" name="Rectangle 3">
            <a:extLst>
              <a:ext uri="{FF2B5EF4-FFF2-40B4-BE49-F238E27FC236}">
                <a16:creationId xmlns:a16="http://schemas.microsoft.com/office/drawing/2014/main" id="{588072A5-439F-4750-8D43-6184C6396837}"/>
              </a:ext>
            </a:extLst>
          </p:cNvPr>
          <p:cNvSpPr/>
          <p:nvPr userDrawn="1"/>
        </p:nvSpPr>
        <p:spPr>
          <a:xfrm>
            <a:off x="1456574" y="6433279"/>
            <a:ext cx="2263761" cy="261610"/>
          </a:xfrm>
          <a:prstGeom prst="rect">
            <a:avLst/>
          </a:prstGeom>
        </p:spPr>
        <p:txBody>
          <a:bodyPr wrap="none">
            <a:spAutoFit/>
          </a:bodyPr>
          <a:lstStyle/>
          <a:p>
            <a:r>
              <a:rPr lang="en-US" sz="1100">
                <a:solidFill>
                  <a:schemeClr val="tx1">
                    <a:lumMod val="50000"/>
                    <a:lumOff val="50000"/>
                  </a:schemeClr>
                </a:solidFill>
                <a:latin typeface="Calibri Light" panose="020F0302020204030204" pitchFamily="34" charset="0"/>
                <a:cs typeface="Calibri Light" panose="020F0302020204030204" pitchFamily="34" charset="0"/>
              </a:rPr>
              <a:t>©</a:t>
            </a:r>
            <a:r>
              <a:rPr lang="vi-VN" sz="1100">
                <a:solidFill>
                  <a:schemeClr val="tx1">
                    <a:lumMod val="50000"/>
                    <a:lumOff val="50000"/>
                  </a:schemeClr>
                </a:solidFill>
                <a:latin typeface="Calibri Light" panose="020F0302020204030204" pitchFamily="34" charset="0"/>
                <a:cs typeface="Calibri Light" panose="020F0302020204030204" pitchFamily="34" charset="0"/>
              </a:rPr>
              <a:t> 20</a:t>
            </a:r>
            <a:r>
              <a:rPr lang="en-US" sz="1100">
                <a:solidFill>
                  <a:schemeClr val="tx1">
                    <a:lumMod val="50000"/>
                    <a:lumOff val="50000"/>
                  </a:schemeClr>
                </a:solidFill>
                <a:latin typeface="Calibri Light" panose="020F0302020204030204" pitchFamily="34" charset="0"/>
                <a:cs typeface="Calibri Light" panose="020F0302020204030204" pitchFamily="34" charset="0"/>
              </a:rPr>
              <a:t>20</a:t>
            </a:r>
            <a:r>
              <a:rPr lang="vi-VN" sz="1100">
                <a:solidFill>
                  <a:schemeClr val="tx1">
                    <a:lumMod val="50000"/>
                    <a:lumOff val="50000"/>
                  </a:schemeClr>
                </a:solidFill>
                <a:latin typeface="Calibri Light" panose="020F0302020204030204" pitchFamily="34" charset="0"/>
                <a:cs typeface="Calibri Light" panose="020F0302020204030204" pitchFamily="34" charset="0"/>
              </a:rPr>
              <a:t> Nagarro – All rights reserved</a:t>
            </a:r>
            <a:endParaRPr lang="en-US" sz="1100">
              <a:solidFill>
                <a:schemeClr val="tx1">
                  <a:lumMod val="50000"/>
                  <a:lumOff val="50000"/>
                </a:schemeClr>
              </a:solidFill>
            </a:endParaRPr>
          </a:p>
        </p:txBody>
      </p:sp>
      <p:cxnSp>
        <p:nvCxnSpPr>
          <p:cNvPr id="6" name="Straight Connector 5">
            <a:extLst>
              <a:ext uri="{FF2B5EF4-FFF2-40B4-BE49-F238E27FC236}">
                <a16:creationId xmlns:a16="http://schemas.microsoft.com/office/drawing/2014/main" id="{691A1FD9-4F63-4F16-9818-0E1200200581}"/>
              </a:ext>
            </a:extLst>
          </p:cNvPr>
          <p:cNvCxnSpPr/>
          <p:nvPr userDrawn="1"/>
        </p:nvCxnSpPr>
        <p:spPr>
          <a:xfrm>
            <a:off x="547933" y="305565"/>
            <a:ext cx="0" cy="742950"/>
          </a:xfrm>
          <a:prstGeom prst="line">
            <a:avLst/>
          </a:prstGeom>
          <a:ln w="76200">
            <a:solidFill>
              <a:srgbClr val="202C56"/>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F52749F-635B-438A-8A3F-D59A9B61A932}"/>
              </a:ext>
            </a:extLst>
          </p:cNvPr>
          <p:cNvSpPr txBox="1"/>
          <p:nvPr userDrawn="1"/>
        </p:nvSpPr>
        <p:spPr>
          <a:xfrm>
            <a:off x="11449793" y="6433279"/>
            <a:ext cx="606751" cy="261610"/>
          </a:xfrm>
          <a:prstGeom prst="rect">
            <a:avLst/>
          </a:prstGeom>
          <a:noFill/>
        </p:spPr>
        <p:txBody>
          <a:bodyPr wrap="square" rtlCol="0">
            <a:spAutoFit/>
          </a:bodyPr>
          <a:lstStyle/>
          <a:p>
            <a:pPr algn="ctr"/>
            <a:fld id="{FFDA368B-8013-4167-8E8A-010BA22EA922}" type="slidenum">
              <a:rPr lang="en-US" sz="1100" smtClean="0">
                <a:solidFill>
                  <a:schemeClr val="tx1">
                    <a:lumMod val="50000"/>
                    <a:lumOff val="50000"/>
                  </a:schemeClr>
                </a:solidFill>
                <a:latin typeface="+mj-lt"/>
              </a:rPr>
              <a:pPr algn="ctr"/>
              <a:t>‹#›</a:t>
            </a:fld>
            <a:endParaRPr lang="en-US" sz="1100">
              <a:solidFill>
                <a:schemeClr val="tx1">
                  <a:lumMod val="50000"/>
                  <a:lumOff val="50000"/>
                </a:schemeClr>
              </a:solidFill>
              <a:latin typeface="+mj-lt"/>
            </a:endParaRPr>
          </a:p>
        </p:txBody>
      </p:sp>
    </p:spTree>
    <p:extLst>
      <p:ext uri="{BB962C8B-B14F-4D97-AF65-F5344CB8AC3E}">
        <p14:creationId xmlns:p14="http://schemas.microsoft.com/office/powerpoint/2010/main" val="2167971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02" r:id="rId3"/>
    <p:sldLayoutId id="2147483678" r:id="rId4"/>
    <p:sldLayoutId id="2147483680" r:id="rId5"/>
    <p:sldLayoutId id="2147483703" r:id="rId6"/>
    <p:sldLayoutId id="2147483695" r:id="rId7"/>
    <p:sldLayoutId id="2147483690" r:id="rId8"/>
    <p:sldLayoutId id="2147483696" r:id="rId9"/>
    <p:sldLayoutId id="2147483685" r:id="rId10"/>
    <p:sldLayoutId id="2147483699" r:id="rId11"/>
    <p:sldLayoutId id="2147483684" r:id="rId12"/>
    <p:sldLayoutId id="2147483681" r:id="rId13"/>
    <p:sldLayoutId id="2147483700" r:id="rId14"/>
    <p:sldLayoutId id="2147483698" r:id="rId15"/>
    <p:sldLayoutId id="2147483688" r:id="rId16"/>
    <p:sldLayoutId id="2147483766" r:id="rId17"/>
    <p:sldLayoutId id="2147483694" r:id="rId18"/>
    <p:sldLayoutId id="2147483691" r:id="rId19"/>
    <p:sldLayoutId id="2147483701" r:id="rId20"/>
    <p:sldLayoutId id="2147483720" r:id="rId21"/>
  </p:sldLayoutIdLst>
  <p:txStyles>
    <p:titleStyle>
      <a:lvl1pPr algn="l" defTabSz="914400" rtl="0" eaLnBrk="1" latinLnBrk="0" hangingPunct="1">
        <a:lnSpc>
          <a:spcPct val="90000"/>
        </a:lnSpc>
        <a:spcBef>
          <a:spcPct val="0"/>
        </a:spcBef>
        <a:buNone/>
        <a:defRPr sz="3600" b="0" kern="1200">
          <a:solidFill>
            <a:schemeClr val="tx1"/>
          </a:solidFill>
          <a:latin typeface="+mn-lt"/>
          <a:ea typeface="+mj-ea"/>
          <a:cs typeface="+mj-cs"/>
        </a:defRPr>
      </a:lvl1pPr>
    </p:titleStyle>
    <p:bodyStyle>
      <a:lvl1pPr marL="169863" indent="-169863" algn="l" defTabSz="914400" rtl="0" eaLnBrk="1" latinLnBrk="0" hangingPunct="1">
        <a:lnSpc>
          <a:spcPct val="100000"/>
        </a:lnSpc>
        <a:spcBef>
          <a:spcPts val="1000"/>
        </a:spcBef>
        <a:spcAft>
          <a:spcPts val="0"/>
        </a:spcAft>
        <a:buFont typeface="Arial" panose="020B0604020202020204" pitchFamily="34" charset="0"/>
        <a:buChar char="•"/>
        <a:defRPr sz="1600" kern="1200">
          <a:solidFill>
            <a:schemeClr val="tx1">
              <a:lumMod val="50000"/>
              <a:lumOff val="50000"/>
            </a:schemeClr>
          </a:solidFill>
          <a:latin typeface="+mj-lt"/>
          <a:ea typeface="+mn-ea"/>
          <a:cs typeface="+mn-cs"/>
        </a:defRPr>
      </a:lvl1pPr>
      <a:lvl2pPr marL="339725" indent="-171450" algn="l" defTabSz="914400" rtl="0" eaLnBrk="1" latinLnBrk="0" hangingPunct="1">
        <a:lnSpc>
          <a:spcPct val="100000"/>
        </a:lnSpc>
        <a:spcBef>
          <a:spcPts val="500"/>
        </a:spcBef>
        <a:spcAft>
          <a:spcPts val="0"/>
        </a:spcAft>
        <a:buFont typeface="Calibri Light" panose="020F0302020204030204" pitchFamily="34" charset="0"/>
        <a:buChar char="₋"/>
        <a:tabLst>
          <a:tab pos="282575" algn="l"/>
        </a:tabLst>
        <a:defRPr sz="1600" kern="1200">
          <a:solidFill>
            <a:schemeClr val="tx1">
              <a:lumMod val="50000"/>
              <a:lumOff val="50000"/>
            </a:schemeClr>
          </a:solidFill>
          <a:latin typeface="+mj-lt"/>
          <a:ea typeface="+mn-ea"/>
          <a:cs typeface="+mn-cs"/>
        </a:defRPr>
      </a:lvl2pPr>
      <a:lvl3pPr marL="574675" indent="-168275" algn="l" defTabSz="914400" rtl="0" eaLnBrk="1" latinLnBrk="0" hangingPunct="1">
        <a:lnSpc>
          <a:spcPct val="100000"/>
        </a:lnSpc>
        <a:spcBef>
          <a:spcPts val="500"/>
        </a:spcBef>
        <a:spcAft>
          <a:spcPts val="0"/>
        </a:spcAft>
        <a:buFont typeface="Calibri Light" panose="020F0302020204030204" pitchFamily="34" charset="0"/>
        <a:buChar char="&gt;"/>
        <a:defRPr sz="1600" kern="1200">
          <a:solidFill>
            <a:schemeClr val="tx1">
              <a:lumMod val="50000"/>
              <a:lumOff val="50000"/>
            </a:schemeClr>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01DFC53-998A-4925-8623-54995EFD6F3A}"/>
              </a:ext>
            </a:extLst>
          </p:cNvPr>
          <p:cNvPicPr>
            <a:picLocks noChangeAspect="1"/>
          </p:cNvPicPr>
          <p:nvPr userDrawn="1"/>
        </p:nvPicPr>
        <p:blipFill>
          <a:blip r:embed="rId29"/>
          <a:stretch>
            <a:fillRect/>
          </a:stretch>
        </p:blipFill>
        <p:spPr>
          <a:xfrm>
            <a:off x="390503" y="6493742"/>
            <a:ext cx="971593" cy="222186"/>
          </a:xfrm>
          <a:prstGeom prst="rect">
            <a:avLst/>
          </a:prstGeom>
        </p:spPr>
      </p:pic>
      <p:sp>
        <p:nvSpPr>
          <p:cNvPr id="35" name="Title Placeholder 1">
            <a:extLst>
              <a:ext uri="{FF2B5EF4-FFF2-40B4-BE49-F238E27FC236}">
                <a16:creationId xmlns:a16="http://schemas.microsoft.com/office/drawing/2014/main" id="{06E0AE3B-9B62-4465-88CB-B7B7833F5860}"/>
              </a:ext>
            </a:extLst>
          </p:cNvPr>
          <p:cNvSpPr>
            <a:spLocks noGrp="1"/>
          </p:cNvSpPr>
          <p:nvPr>
            <p:ph type="title"/>
          </p:nvPr>
        </p:nvSpPr>
        <p:spPr>
          <a:xfrm>
            <a:off x="668545" y="381575"/>
            <a:ext cx="10385004" cy="590931"/>
          </a:xfrm>
          <a:prstGeom prst="rect">
            <a:avLst/>
          </a:prstGeom>
        </p:spPr>
        <p:txBody>
          <a:bodyPr vert="horz" wrap="square" lIns="91440" tIns="45720" rIns="91440" bIns="45720" rtlCol="0" anchor="t" anchorCtr="0">
            <a:spAutoFit/>
          </a:bodyPr>
          <a:lstStyle/>
          <a:p>
            <a:r>
              <a:rPr lang="en-US"/>
              <a:t>CLICK TO EDIT MASTER TITLE STYLE</a:t>
            </a:r>
          </a:p>
        </p:txBody>
      </p:sp>
      <p:pic>
        <p:nvPicPr>
          <p:cNvPr id="37" name="Picture 36">
            <a:extLst>
              <a:ext uri="{FF2B5EF4-FFF2-40B4-BE49-F238E27FC236}">
                <a16:creationId xmlns:a16="http://schemas.microsoft.com/office/drawing/2014/main" id="{89047AB5-CF7E-495F-AEA9-28F5B2B5E7F9}"/>
              </a:ext>
            </a:extLst>
          </p:cNvPr>
          <p:cNvPicPr>
            <a:picLocks noChangeAspect="1"/>
          </p:cNvPicPr>
          <p:nvPr userDrawn="1"/>
        </p:nvPicPr>
        <p:blipFill rotWithShape="1">
          <a:blip r:embed="rId30" cstate="screen">
            <a:extLst>
              <a:ext uri="{28A0092B-C50C-407E-A947-70E740481C1C}">
                <a14:useLocalDpi xmlns:a14="http://schemas.microsoft.com/office/drawing/2010/main"/>
              </a:ext>
            </a:extLst>
          </a:blip>
          <a:srcRect r="15608" b="42770"/>
          <a:stretch/>
        </p:blipFill>
        <p:spPr>
          <a:xfrm rot="16200000">
            <a:off x="8691977" y="2771226"/>
            <a:ext cx="6273800" cy="726251"/>
          </a:xfrm>
          <a:prstGeom prst="rect">
            <a:avLst/>
          </a:prstGeom>
        </p:spPr>
      </p:pic>
      <p:sp>
        <p:nvSpPr>
          <p:cNvPr id="38" name="Rectangle 37">
            <a:extLst>
              <a:ext uri="{FF2B5EF4-FFF2-40B4-BE49-F238E27FC236}">
                <a16:creationId xmlns:a16="http://schemas.microsoft.com/office/drawing/2014/main" id="{78129196-D3FD-43BB-874B-2E0285FB48F6}"/>
              </a:ext>
            </a:extLst>
          </p:cNvPr>
          <p:cNvSpPr/>
          <p:nvPr userDrawn="1"/>
        </p:nvSpPr>
        <p:spPr>
          <a:xfrm>
            <a:off x="11439132" y="6219472"/>
            <a:ext cx="756000" cy="80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4" name="Rectangle 3">
            <a:extLst>
              <a:ext uri="{FF2B5EF4-FFF2-40B4-BE49-F238E27FC236}">
                <a16:creationId xmlns:a16="http://schemas.microsoft.com/office/drawing/2014/main" id="{588072A5-439F-4750-8D43-6184C6396837}"/>
              </a:ext>
            </a:extLst>
          </p:cNvPr>
          <p:cNvSpPr/>
          <p:nvPr userDrawn="1"/>
        </p:nvSpPr>
        <p:spPr>
          <a:xfrm>
            <a:off x="1456574" y="6433279"/>
            <a:ext cx="2263761" cy="261610"/>
          </a:xfrm>
          <a:prstGeom prst="rect">
            <a:avLst/>
          </a:prstGeom>
        </p:spPr>
        <p:txBody>
          <a:bodyPr wrap="none">
            <a:spAutoFit/>
          </a:bodyPr>
          <a:lstStyle/>
          <a:p>
            <a:r>
              <a:rPr lang="en-US" sz="1100">
                <a:solidFill>
                  <a:schemeClr val="tx1">
                    <a:lumMod val="50000"/>
                    <a:lumOff val="50000"/>
                  </a:schemeClr>
                </a:solidFill>
                <a:latin typeface="Calibri Light" panose="020F0302020204030204" pitchFamily="34" charset="0"/>
                <a:cs typeface="Calibri Light" panose="020F0302020204030204" pitchFamily="34" charset="0"/>
              </a:rPr>
              <a:t>©</a:t>
            </a:r>
            <a:r>
              <a:rPr lang="vi-VN" sz="1100">
                <a:solidFill>
                  <a:schemeClr val="tx1">
                    <a:lumMod val="50000"/>
                    <a:lumOff val="50000"/>
                  </a:schemeClr>
                </a:solidFill>
                <a:latin typeface="Calibri Light" panose="020F0302020204030204" pitchFamily="34" charset="0"/>
                <a:cs typeface="Calibri Light" panose="020F0302020204030204" pitchFamily="34" charset="0"/>
              </a:rPr>
              <a:t> 20</a:t>
            </a:r>
            <a:r>
              <a:rPr lang="en-US" sz="1100">
                <a:solidFill>
                  <a:schemeClr val="tx1">
                    <a:lumMod val="50000"/>
                    <a:lumOff val="50000"/>
                  </a:schemeClr>
                </a:solidFill>
                <a:latin typeface="Calibri Light" panose="020F0302020204030204" pitchFamily="34" charset="0"/>
                <a:cs typeface="Calibri Light" panose="020F0302020204030204" pitchFamily="34" charset="0"/>
              </a:rPr>
              <a:t>20</a:t>
            </a:r>
            <a:r>
              <a:rPr lang="vi-VN" sz="1100">
                <a:solidFill>
                  <a:schemeClr val="tx1">
                    <a:lumMod val="50000"/>
                    <a:lumOff val="50000"/>
                  </a:schemeClr>
                </a:solidFill>
                <a:latin typeface="Calibri Light" panose="020F0302020204030204" pitchFamily="34" charset="0"/>
                <a:cs typeface="Calibri Light" panose="020F0302020204030204" pitchFamily="34" charset="0"/>
              </a:rPr>
              <a:t> Nagarro – All rights reserved</a:t>
            </a:r>
            <a:endParaRPr lang="en-US" sz="1100">
              <a:solidFill>
                <a:schemeClr val="tx1">
                  <a:lumMod val="50000"/>
                  <a:lumOff val="50000"/>
                </a:schemeClr>
              </a:solidFill>
            </a:endParaRPr>
          </a:p>
        </p:txBody>
      </p:sp>
      <p:cxnSp>
        <p:nvCxnSpPr>
          <p:cNvPr id="6" name="Straight Connector 5">
            <a:extLst>
              <a:ext uri="{FF2B5EF4-FFF2-40B4-BE49-F238E27FC236}">
                <a16:creationId xmlns:a16="http://schemas.microsoft.com/office/drawing/2014/main" id="{691A1FD9-4F63-4F16-9818-0E1200200581}"/>
              </a:ext>
            </a:extLst>
          </p:cNvPr>
          <p:cNvCxnSpPr/>
          <p:nvPr userDrawn="1"/>
        </p:nvCxnSpPr>
        <p:spPr>
          <a:xfrm>
            <a:off x="547933" y="305565"/>
            <a:ext cx="0" cy="742950"/>
          </a:xfrm>
          <a:prstGeom prst="line">
            <a:avLst/>
          </a:prstGeom>
          <a:ln w="76200">
            <a:solidFill>
              <a:srgbClr val="202C56"/>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F52749F-635B-438A-8A3F-D59A9B61A932}"/>
              </a:ext>
            </a:extLst>
          </p:cNvPr>
          <p:cNvSpPr txBox="1"/>
          <p:nvPr userDrawn="1"/>
        </p:nvSpPr>
        <p:spPr>
          <a:xfrm>
            <a:off x="11449793" y="6433279"/>
            <a:ext cx="606751" cy="261610"/>
          </a:xfrm>
          <a:prstGeom prst="rect">
            <a:avLst/>
          </a:prstGeom>
          <a:noFill/>
        </p:spPr>
        <p:txBody>
          <a:bodyPr wrap="square" rtlCol="0">
            <a:spAutoFit/>
          </a:bodyPr>
          <a:lstStyle/>
          <a:p>
            <a:pPr algn="ctr"/>
            <a:fld id="{FFDA368B-8013-4167-8E8A-010BA22EA922}" type="slidenum">
              <a:rPr lang="en-US" sz="1100" smtClean="0">
                <a:solidFill>
                  <a:schemeClr val="tx1">
                    <a:lumMod val="50000"/>
                    <a:lumOff val="50000"/>
                  </a:schemeClr>
                </a:solidFill>
                <a:latin typeface="+mj-lt"/>
              </a:rPr>
              <a:pPr algn="ctr"/>
              <a:t>‹#›</a:t>
            </a:fld>
            <a:endParaRPr lang="en-US" sz="1100">
              <a:solidFill>
                <a:schemeClr val="tx1">
                  <a:lumMod val="50000"/>
                  <a:lumOff val="50000"/>
                </a:schemeClr>
              </a:solidFill>
              <a:latin typeface="+mj-lt"/>
            </a:endParaRPr>
          </a:p>
        </p:txBody>
      </p:sp>
    </p:spTree>
    <p:extLst>
      <p:ext uri="{BB962C8B-B14F-4D97-AF65-F5344CB8AC3E}">
        <p14:creationId xmlns:p14="http://schemas.microsoft.com/office/powerpoint/2010/main" val="2167971415"/>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04" r:id="rId17"/>
    <p:sldLayoutId id="2147483767" r:id="rId18"/>
    <p:sldLayoutId id="2147483768" r:id="rId19"/>
    <p:sldLayoutId id="2147483697" r:id="rId20"/>
    <p:sldLayoutId id="2147483705" r:id="rId21"/>
    <p:sldLayoutId id="2147483706" r:id="rId22"/>
    <p:sldLayoutId id="2147483707" r:id="rId23"/>
    <p:sldLayoutId id="2147483708" r:id="rId24"/>
    <p:sldLayoutId id="2147483709" r:id="rId25"/>
    <p:sldLayoutId id="2147483710" r:id="rId26"/>
    <p:sldLayoutId id="2147483711" r:id="rId27"/>
  </p:sldLayoutIdLst>
  <p:txStyles>
    <p:titleStyle>
      <a:lvl1pPr algn="l" defTabSz="914400" rtl="0" eaLnBrk="1" latinLnBrk="0" hangingPunct="1">
        <a:lnSpc>
          <a:spcPct val="90000"/>
        </a:lnSpc>
        <a:spcBef>
          <a:spcPct val="0"/>
        </a:spcBef>
        <a:buNone/>
        <a:defRPr sz="3600" b="0" kern="1200">
          <a:solidFill>
            <a:schemeClr val="tx1"/>
          </a:solidFill>
          <a:latin typeface="+mn-lt"/>
          <a:ea typeface="+mj-ea"/>
          <a:cs typeface="+mj-cs"/>
        </a:defRPr>
      </a:lvl1pPr>
    </p:titleStyle>
    <p:bodyStyle>
      <a:lvl1pPr marL="169863" indent="-169863" algn="l" defTabSz="914400" rtl="0" eaLnBrk="1" latinLnBrk="0" hangingPunct="1">
        <a:lnSpc>
          <a:spcPct val="100000"/>
        </a:lnSpc>
        <a:spcBef>
          <a:spcPts val="1000"/>
        </a:spcBef>
        <a:spcAft>
          <a:spcPts val="0"/>
        </a:spcAft>
        <a:buFont typeface="Arial" panose="020B0604020202020204" pitchFamily="34" charset="0"/>
        <a:buChar char="•"/>
        <a:defRPr sz="1600" kern="1200">
          <a:solidFill>
            <a:schemeClr val="tx1">
              <a:lumMod val="50000"/>
              <a:lumOff val="50000"/>
            </a:schemeClr>
          </a:solidFill>
          <a:latin typeface="+mj-lt"/>
          <a:ea typeface="+mn-ea"/>
          <a:cs typeface="+mn-cs"/>
        </a:defRPr>
      </a:lvl1pPr>
      <a:lvl2pPr marL="339725" indent="-171450" algn="l" defTabSz="914400" rtl="0" eaLnBrk="1" latinLnBrk="0" hangingPunct="1">
        <a:lnSpc>
          <a:spcPct val="100000"/>
        </a:lnSpc>
        <a:spcBef>
          <a:spcPts val="500"/>
        </a:spcBef>
        <a:spcAft>
          <a:spcPts val="0"/>
        </a:spcAft>
        <a:buFont typeface="Calibri Light" panose="020F0302020204030204" pitchFamily="34" charset="0"/>
        <a:buChar char="₋"/>
        <a:tabLst>
          <a:tab pos="282575" algn="l"/>
        </a:tabLst>
        <a:defRPr sz="1600" kern="1200">
          <a:solidFill>
            <a:schemeClr val="tx1">
              <a:lumMod val="50000"/>
              <a:lumOff val="50000"/>
            </a:schemeClr>
          </a:solidFill>
          <a:latin typeface="+mj-lt"/>
          <a:ea typeface="+mn-ea"/>
          <a:cs typeface="+mn-cs"/>
        </a:defRPr>
      </a:lvl2pPr>
      <a:lvl3pPr marL="574675" indent="-168275" algn="l" defTabSz="914400" rtl="0" eaLnBrk="1" latinLnBrk="0" hangingPunct="1">
        <a:lnSpc>
          <a:spcPct val="100000"/>
        </a:lnSpc>
        <a:spcBef>
          <a:spcPts val="500"/>
        </a:spcBef>
        <a:spcAft>
          <a:spcPts val="0"/>
        </a:spcAft>
        <a:buFont typeface="Calibri Light" panose="020F0302020204030204" pitchFamily="34" charset="0"/>
        <a:buChar char="&gt;"/>
        <a:defRPr sz="1600" kern="1200">
          <a:solidFill>
            <a:schemeClr val="tx1">
              <a:lumMod val="50000"/>
              <a:lumOff val="50000"/>
            </a:schemeClr>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31.xm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48.xml"/></Relationships>
</file>

<file path=ppt/slides/_rels/slide17.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2" Type="http://schemas.openxmlformats.org/officeDocument/2006/relationships/hyperlink" Target="https://jwt.io/" TargetMode="Externa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4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7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hyperlink" Target="https://www.ikea.com/in/en/"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8" Type="http://schemas.openxmlformats.org/officeDocument/2006/relationships/hyperlink" Target="https://allegro.tech/2016/03/Managing-Frontend-in-the-microservices-architecture.html" TargetMode="External"/><Relationship Id="rId3" Type="http://schemas.openxmlformats.org/officeDocument/2006/relationships/hyperlink" Target="https://micro-frontends.org/" TargetMode="External"/><Relationship Id="rId7" Type="http://schemas.openxmlformats.org/officeDocument/2006/relationships/hyperlink" Target="https://technologyconversations.com/2015/08/09/including-front-end-web-components-into-microservices/" TargetMode="External"/><Relationship Id="rId2" Type="http://schemas.openxmlformats.org/officeDocument/2006/relationships/hyperlink" Target="https://martinfowler.com/articles/micro-frontends.html" TargetMode="External"/><Relationship Id="rId1" Type="http://schemas.openxmlformats.org/officeDocument/2006/relationships/slideLayout" Target="../slideLayouts/slideLayout7.xml"/><Relationship Id="rId6" Type="http://schemas.openxmlformats.org/officeDocument/2006/relationships/hyperlink" Target="https://particular.net/blog/secret-of-better-ui-composition" TargetMode="External"/><Relationship Id="rId5" Type="http://schemas.openxmlformats.org/officeDocument/2006/relationships/hyperlink" Target="https://xebia.com/blog/the-monolithic-frontend-in-the-microservices-architecture/" TargetMode="External"/><Relationship Id="rId4" Type="http://schemas.openxmlformats.org/officeDocument/2006/relationships/hyperlink" Target="https://github.com/Particular/Workshop/tree/master/demos/asp-net-core"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2586409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3BBFE-FBD4-48F1-848A-A732DEA18572}"/>
              </a:ext>
            </a:extLst>
          </p:cNvPr>
          <p:cNvSpPr>
            <a:spLocks noGrp="1"/>
          </p:cNvSpPr>
          <p:nvPr>
            <p:ph type="title"/>
          </p:nvPr>
        </p:nvSpPr>
        <p:spPr/>
        <p:txBody>
          <a:bodyPr/>
          <a:lstStyle/>
          <a:p>
            <a:r>
              <a:rPr lang="en-US"/>
              <a:t>Message based communication</a:t>
            </a:r>
          </a:p>
        </p:txBody>
      </p:sp>
      <p:sp>
        <p:nvSpPr>
          <p:cNvPr id="4" name="Text Placeholder 3">
            <a:extLst>
              <a:ext uri="{FF2B5EF4-FFF2-40B4-BE49-F238E27FC236}">
                <a16:creationId xmlns:a16="http://schemas.microsoft.com/office/drawing/2014/main" id="{3DE39D55-D10C-4860-B075-31AAE466183D}"/>
              </a:ext>
            </a:extLst>
          </p:cNvPr>
          <p:cNvSpPr>
            <a:spLocks noGrp="1"/>
          </p:cNvSpPr>
          <p:nvPr>
            <p:ph type="body" sz="quarter" idx="15"/>
          </p:nvPr>
        </p:nvSpPr>
        <p:spPr>
          <a:xfrm>
            <a:off x="668339" y="1625598"/>
            <a:ext cx="5807876" cy="2693642"/>
          </a:xfrm>
        </p:spPr>
        <p:txBody>
          <a:bodyPr anchor="t"/>
          <a:lstStyle/>
          <a:p>
            <a:pPr marL="169545" indent="-169545" algn="just"/>
            <a:r>
              <a:rPr lang="en-US">
                <a:cs typeface="Calibri Light"/>
              </a:rPr>
              <a:t>Point to Point (1 to 1)</a:t>
            </a:r>
          </a:p>
          <a:p>
            <a:pPr marL="718820" lvl="1" algn="just"/>
            <a:r>
              <a:rPr lang="en-US">
                <a:ea typeface="+mj-lt"/>
                <a:cs typeface="+mj-lt"/>
              </a:rPr>
              <a:t>RabbitMQ</a:t>
            </a:r>
            <a:endParaRPr lang="en-US">
              <a:cs typeface="Calibri Light"/>
            </a:endParaRPr>
          </a:p>
          <a:p>
            <a:pPr marL="718820" lvl="1" algn="just"/>
            <a:r>
              <a:rPr lang="en-US">
                <a:ea typeface="+mj-lt"/>
                <a:cs typeface="+mj-lt"/>
              </a:rPr>
              <a:t>Amazon Simple Queue Service</a:t>
            </a:r>
            <a:endParaRPr lang="en-US">
              <a:cs typeface="Calibri Light" panose="020F0302020204030204"/>
            </a:endParaRPr>
          </a:p>
          <a:p>
            <a:pPr marL="718820" lvl="1" algn="just"/>
            <a:r>
              <a:rPr lang="en-US">
                <a:ea typeface="+mj-lt"/>
                <a:cs typeface="+mj-lt"/>
              </a:rPr>
              <a:t>Apache ActiveMQ</a:t>
            </a:r>
            <a:endParaRPr lang="en-US">
              <a:cs typeface="Calibri Light" panose="020F0302020204030204"/>
            </a:endParaRPr>
          </a:p>
          <a:p>
            <a:pPr marL="718820" lvl="1" algn="just"/>
            <a:endParaRPr lang="en-US">
              <a:cs typeface="Calibri Light" panose="020F0302020204030204"/>
            </a:endParaRPr>
          </a:p>
          <a:p>
            <a:pPr marL="169545" indent="-169545" algn="just"/>
            <a:r>
              <a:rPr lang="en-US">
                <a:cs typeface="Calibri Light" panose="020F0302020204030204"/>
              </a:rPr>
              <a:t>Publish Subscribe (1 to Many)</a:t>
            </a:r>
          </a:p>
          <a:p>
            <a:pPr marL="718820" lvl="1" algn="just"/>
            <a:r>
              <a:rPr lang="en-US">
                <a:ea typeface="+mj-lt"/>
                <a:cs typeface="+mj-lt"/>
              </a:rPr>
              <a:t>Apache Kafka</a:t>
            </a:r>
            <a:endParaRPr lang="en-US">
              <a:cs typeface="Calibri Light" panose="020F0302020204030204"/>
            </a:endParaRPr>
          </a:p>
          <a:p>
            <a:pPr marL="718820" lvl="1" algn="just"/>
            <a:r>
              <a:rPr lang="en-US">
                <a:ea typeface="+mj-lt"/>
                <a:cs typeface="+mj-lt"/>
              </a:rPr>
              <a:t>Google </a:t>
            </a:r>
            <a:r>
              <a:rPr lang="en-US" err="1">
                <a:ea typeface="+mj-lt"/>
                <a:cs typeface="+mj-lt"/>
              </a:rPr>
              <a:t>PubSub</a:t>
            </a:r>
            <a:endParaRPr lang="en-US">
              <a:cs typeface="Calibri Light" panose="020F0302020204030204"/>
            </a:endParaRPr>
          </a:p>
          <a:p>
            <a:pPr marL="0" indent="0">
              <a:buNone/>
            </a:pPr>
            <a:endParaRPr lang="en-US">
              <a:cs typeface="Calibri Light" panose="020F0302020204030204"/>
            </a:endParaRPr>
          </a:p>
        </p:txBody>
      </p:sp>
      <p:pic>
        <p:nvPicPr>
          <p:cNvPr id="6" name="Picture 6" descr="A picture containing screenshot&#10;&#10;Description generated with very high confidence">
            <a:extLst>
              <a:ext uri="{FF2B5EF4-FFF2-40B4-BE49-F238E27FC236}">
                <a16:creationId xmlns:a16="http://schemas.microsoft.com/office/drawing/2014/main" id="{59EFD60D-3441-4508-931B-8152BCC8C015}"/>
              </a:ext>
            </a:extLst>
          </p:cNvPr>
          <p:cNvPicPr>
            <a:picLocks noChangeAspect="1"/>
          </p:cNvPicPr>
          <p:nvPr/>
        </p:nvPicPr>
        <p:blipFill>
          <a:blip r:embed="rId3"/>
          <a:stretch>
            <a:fillRect/>
          </a:stretch>
        </p:blipFill>
        <p:spPr>
          <a:xfrm>
            <a:off x="4807906" y="1403495"/>
            <a:ext cx="6542761" cy="3111558"/>
          </a:xfrm>
          <a:prstGeom prst="rect">
            <a:avLst/>
          </a:prstGeom>
        </p:spPr>
      </p:pic>
    </p:spTree>
    <p:extLst>
      <p:ext uri="{BB962C8B-B14F-4D97-AF65-F5344CB8AC3E}">
        <p14:creationId xmlns:p14="http://schemas.microsoft.com/office/powerpoint/2010/main" val="347441432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1000"/>
                                        <p:tgtEl>
                                          <p:spTgt spid="4">
                                            <p:txEl>
                                              <p:pRg st="1" end="1"/>
                                            </p:txEl>
                                          </p:spTgt>
                                        </p:tgtEl>
                                      </p:cBhvr>
                                    </p:animEffect>
                                    <p:anim calcmode="lin" valueType="num">
                                      <p:cBhvr>
                                        <p:cTn id="20"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fade">
                                      <p:cBhvr>
                                        <p:cTn id="24" dur="1000"/>
                                        <p:tgtEl>
                                          <p:spTgt spid="4">
                                            <p:txEl>
                                              <p:pRg st="2" end="2"/>
                                            </p:txEl>
                                          </p:spTgt>
                                        </p:tgtEl>
                                      </p:cBhvr>
                                    </p:animEffect>
                                    <p:anim calcmode="lin" valueType="num">
                                      <p:cBhvr>
                                        <p:cTn id="2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animEffect transition="in" filter="fade">
                                      <p:cBhvr>
                                        <p:cTn id="29" dur="1000"/>
                                        <p:tgtEl>
                                          <p:spTgt spid="4">
                                            <p:txEl>
                                              <p:pRg st="3" end="3"/>
                                            </p:txEl>
                                          </p:spTgt>
                                        </p:tgtEl>
                                      </p:cBhvr>
                                    </p:animEffect>
                                    <p:anim calcmode="lin" valueType="num">
                                      <p:cBhvr>
                                        <p:cTn id="30"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4">
                                            <p:txEl>
                                              <p:pRg st="5" end="5"/>
                                            </p:txEl>
                                          </p:spTgt>
                                        </p:tgtEl>
                                        <p:attrNameLst>
                                          <p:attrName>style.visibility</p:attrName>
                                        </p:attrNameLst>
                                      </p:cBhvr>
                                      <p:to>
                                        <p:strVal val="visible"/>
                                      </p:to>
                                    </p:set>
                                    <p:animEffect transition="in" filter="fade">
                                      <p:cBhvr>
                                        <p:cTn id="36" dur="1000"/>
                                        <p:tgtEl>
                                          <p:spTgt spid="4">
                                            <p:txEl>
                                              <p:pRg st="5" end="5"/>
                                            </p:txEl>
                                          </p:spTgt>
                                        </p:tgtEl>
                                      </p:cBhvr>
                                    </p:animEffect>
                                    <p:anim calcmode="lin" valueType="num">
                                      <p:cBhvr>
                                        <p:cTn id="37"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4">
                                            <p:txEl>
                                              <p:pRg st="5" end="5"/>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4">
                                            <p:txEl>
                                              <p:pRg st="6" end="6"/>
                                            </p:txEl>
                                          </p:spTgt>
                                        </p:tgtEl>
                                        <p:attrNameLst>
                                          <p:attrName>style.visibility</p:attrName>
                                        </p:attrNameLst>
                                      </p:cBhvr>
                                      <p:to>
                                        <p:strVal val="visible"/>
                                      </p:to>
                                    </p:set>
                                    <p:animEffect transition="in" filter="fade">
                                      <p:cBhvr>
                                        <p:cTn id="41" dur="1000"/>
                                        <p:tgtEl>
                                          <p:spTgt spid="4">
                                            <p:txEl>
                                              <p:pRg st="6" end="6"/>
                                            </p:txEl>
                                          </p:spTgt>
                                        </p:tgtEl>
                                      </p:cBhvr>
                                    </p:animEffect>
                                    <p:anim calcmode="lin" valueType="num">
                                      <p:cBhvr>
                                        <p:cTn id="42"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4">
                                            <p:txEl>
                                              <p:pRg st="6" end="6"/>
                                            </p:tx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4">
                                            <p:txEl>
                                              <p:pRg st="7" end="7"/>
                                            </p:txEl>
                                          </p:spTgt>
                                        </p:tgtEl>
                                        <p:attrNameLst>
                                          <p:attrName>style.visibility</p:attrName>
                                        </p:attrNameLst>
                                      </p:cBhvr>
                                      <p:to>
                                        <p:strVal val="visible"/>
                                      </p:to>
                                    </p:set>
                                    <p:animEffect transition="in" filter="fade">
                                      <p:cBhvr>
                                        <p:cTn id="46" dur="1000"/>
                                        <p:tgtEl>
                                          <p:spTgt spid="4">
                                            <p:txEl>
                                              <p:pRg st="7" end="7"/>
                                            </p:txEl>
                                          </p:spTgt>
                                        </p:tgtEl>
                                      </p:cBhvr>
                                    </p:animEffect>
                                    <p:anim calcmode="lin" valueType="num">
                                      <p:cBhvr>
                                        <p:cTn id="47"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4">
                                            <p:txEl>
                                              <p:pRg st="7" end="7"/>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1000"/>
                                        <p:tgtEl>
                                          <p:spTgt spid="6"/>
                                        </p:tgtEl>
                                      </p:cBhvr>
                                    </p:animEffect>
                                    <p:anim calcmode="lin" valueType="num">
                                      <p:cBhvr>
                                        <p:cTn id="52" dur="1000" fill="hold"/>
                                        <p:tgtEl>
                                          <p:spTgt spid="6"/>
                                        </p:tgtEl>
                                        <p:attrNameLst>
                                          <p:attrName>ppt_x</p:attrName>
                                        </p:attrNameLst>
                                      </p:cBhvr>
                                      <p:tavLst>
                                        <p:tav tm="0">
                                          <p:val>
                                            <p:strVal val="#ppt_x"/>
                                          </p:val>
                                        </p:tav>
                                        <p:tav tm="100000">
                                          <p:val>
                                            <p:strVal val="#ppt_x"/>
                                          </p:val>
                                        </p:tav>
                                      </p:tavLst>
                                    </p:anim>
                                    <p:anim calcmode="lin" valueType="num">
                                      <p:cBhvr>
                                        <p:cTn id="5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picture containing table, room&#10;&#10;Description automatically generated">
            <a:extLst>
              <a:ext uri="{FF2B5EF4-FFF2-40B4-BE49-F238E27FC236}">
                <a16:creationId xmlns:a16="http://schemas.microsoft.com/office/drawing/2014/main" id="{EFAEE22D-B2D8-4C30-81AD-7F0EB3F7669B}"/>
              </a:ext>
            </a:extLst>
          </p:cNvPr>
          <p:cNvPicPr>
            <a:picLocks noGrp="1" noChangeAspect="1"/>
          </p:cNvPicPr>
          <p:nvPr>
            <p:ph sz="quarter" idx="30"/>
          </p:nvPr>
        </p:nvPicPr>
        <p:blipFill>
          <a:blip r:embed="rId2">
            <a:extLst>
              <a:ext uri="{28A0092B-C50C-407E-A947-70E740481C1C}">
                <a14:useLocalDpi xmlns:a14="http://schemas.microsoft.com/office/drawing/2010/main" val="0"/>
              </a:ext>
            </a:extLst>
          </a:blip>
          <a:stretch>
            <a:fillRect/>
          </a:stretch>
        </p:blipFill>
        <p:spPr>
          <a:xfrm>
            <a:off x="1063859" y="2819632"/>
            <a:ext cx="2700337" cy="2238437"/>
          </a:xfrm>
        </p:spPr>
      </p:pic>
      <p:sp>
        <p:nvSpPr>
          <p:cNvPr id="3" name="Title 2">
            <a:extLst>
              <a:ext uri="{FF2B5EF4-FFF2-40B4-BE49-F238E27FC236}">
                <a16:creationId xmlns:a16="http://schemas.microsoft.com/office/drawing/2014/main" id="{263F9D9A-732B-40CD-94AF-8B4836273A8C}"/>
              </a:ext>
            </a:extLst>
          </p:cNvPr>
          <p:cNvSpPr>
            <a:spLocks noGrp="1"/>
          </p:cNvSpPr>
          <p:nvPr>
            <p:ph type="title"/>
          </p:nvPr>
        </p:nvSpPr>
        <p:spPr/>
        <p:txBody>
          <a:bodyPr/>
          <a:lstStyle/>
          <a:p>
            <a:r>
              <a:rPr lang="en-IN"/>
              <a:t>Examples of message based communication</a:t>
            </a:r>
          </a:p>
        </p:txBody>
      </p:sp>
      <p:sp>
        <p:nvSpPr>
          <p:cNvPr id="4" name="Text Placeholder 3">
            <a:extLst>
              <a:ext uri="{FF2B5EF4-FFF2-40B4-BE49-F238E27FC236}">
                <a16:creationId xmlns:a16="http://schemas.microsoft.com/office/drawing/2014/main" id="{1550A213-6128-45FF-A92B-CEC6089AA0F3}"/>
              </a:ext>
            </a:extLst>
          </p:cNvPr>
          <p:cNvSpPr>
            <a:spLocks noGrp="1"/>
          </p:cNvSpPr>
          <p:nvPr>
            <p:ph type="body" sz="quarter" idx="15"/>
          </p:nvPr>
        </p:nvSpPr>
        <p:spPr/>
        <p:txBody>
          <a:bodyPr/>
          <a:lstStyle/>
          <a:p>
            <a:r>
              <a:rPr lang="en-IN"/>
              <a:t>Notifications</a:t>
            </a:r>
          </a:p>
        </p:txBody>
      </p:sp>
      <p:pic>
        <p:nvPicPr>
          <p:cNvPr id="12" name="Content Placeholder 11" descr="A close up of a logo&#10;&#10;Description automatically generated">
            <a:extLst>
              <a:ext uri="{FF2B5EF4-FFF2-40B4-BE49-F238E27FC236}">
                <a16:creationId xmlns:a16="http://schemas.microsoft.com/office/drawing/2014/main" id="{FDF905DE-4794-490E-A44D-05DEBBB2C792}"/>
              </a:ext>
            </a:extLst>
          </p:cNvPr>
          <p:cNvPicPr>
            <a:picLocks noGrp="1" noChangeAspect="1"/>
          </p:cNvPicPr>
          <p:nvPr>
            <p:ph sz="quarter" idx="31"/>
          </p:nvPr>
        </p:nvPicPr>
        <p:blipFill>
          <a:blip r:embed="rId3">
            <a:extLst>
              <a:ext uri="{28A0092B-C50C-407E-A947-70E740481C1C}">
                <a14:useLocalDpi xmlns:a14="http://schemas.microsoft.com/office/drawing/2010/main" val="0"/>
              </a:ext>
            </a:extLst>
          </a:blip>
          <a:stretch>
            <a:fillRect/>
          </a:stretch>
        </p:blipFill>
        <p:spPr>
          <a:xfrm>
            <a:off x="4357689" y="2755901"/>
            <a:ext cx="2383353" cy="2383353"/>
          </a:xfrm>
        </p:spPr>
      </p:pic>
      <p:sp>
        <p:nvSpPr>
          <p:cNvPr id="6" name="Text Placeholder 5">
            <a:extLst>
              <a:ext uri="{FF2B5EF4-FFF2-40B4-BE49-F238E27FC236}">
                <a16:creationId xmlns:a16="http://schemas.microsoft.com/office/drawing/2014/main" id="{D5AB868B-1A7A-476D-B68E-3163B0587C9E}"/>
              </a:ext>
            </a:extLst>
          </p:cNvPr>
          <p:cNvSpPr>
            <a:spLocks noGrp="1"/>
          </p:cNvSpPr>
          <p:nvPr>
            <p:ph type="body" sz="quarter" idx="32"/>
          </p:nvPr>
        </p:nvSpPr>
        <p:spPr/>
        <p:txBody>
          <a:bodyPr/>
          <a:lstStyle/>
          <a:p>
            <a:r>
              <a:rPr lang="en-IN"/>
              <a:t>Logging</a:t>
            </a:r>
          </a:p>
        </p:txBody>
      </p:sp>
      <p:pic>
        <p:nvPicPr>
          <p:cNvPr id="14" name="Content Placeholder 13" descr="A picture containing room&#10;&#10;Description automatically generated">
            <a:extLst>
              <a:ext uri="{FF2B5EF4-FFF2-40B4-BE49-F238E27FC236}">
                <a16:creationId xmlns:a16="http://schemas.microsoft.com/office/drawing/2014/main" id="{74724083-735E-4377-BEB0-ECDFA3E7D45E}"/>
              </a:ext>
            </a:extLst>
          </p:cNvPr>
          <p:cNvPicPr>
            <a:picLocks noGrp="1" noChangeAspect="1"/>
          </p:cNvPicPr>
          <p:nvPr>
            <p:ph sz="quarter" idx="33"/>
          </p:nvPr>
        </p:nvPicPr>
        <p:blipFill>
          <a:blip r:embed="rId4">
            <a:extLst>
              <a:ext uri="{28A0092B-C50C-407E-A947-70E740481C1C}">
                <a14:useLocalDpi xmlns:a14="http://schemas.microsoft.com/office/drawing/2010/main" val="0"/>
              </a:ext>
            </a:extLst>
          </a:blip>
          <a:stretch>
            <a:fillRect/>
          </a:stretch>
        </p:blipFill>
        <p:spPr>
          <a:xfrm>
            <a:off x="7334535" y="2819632"/>
            <a:ext cx="3627632" cy="2174226"/>
          </a:xfrm>
        </p:spPr>
      </p:pic>
      <p:sp>
        <p:nvSpPr>
          <p:cNvPr id="8" name="Text Placeholder 7">
            <a:extLst>
              <a:ext uri="{FF2B5EF4-FFF2-40B4-BE49-F238E27FC236}">
                <a16:creationId xmlns:a16="http://schemas.microsoft.com/office/drawing/2014/main" id="{176EFB1B-D743-455C-A298-B2AC0A499066}"/>
              </a:ext>
            </a:extLst>
          </p:cNvPr>
          <p:cNvSpPr>
            <a:spLocks noGrp="1"/>
          </p:cNvSpPr>
          <p:nvPr>
            <p:ph type="body" sz="quarter" idx="34"/>
          </p:nvPr>
        </p:nvSpPr>
        <p:spPr/>
        <p:txBody>
          <a:bodyPr/>
          <a:lstStyle/>
          <a:p>
            <a:r>
              <a:rPr lang="en-IN"/>
              <a:t>Auditing / Monitoring</a:t>
            </a:r>
          </a:p>
        </p:txBody>
      </p:sp>
    </p:spTree>
    <p:extLst>
      <p:ext uri="{BB962C8B-B14F-4D97-AF65-F5344CB8AC3E}">
        <p14:creationId xmlns:p14="http://schemas.microsoft.com/office/powerpoint/2010/main" val="148293969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fade">
                                      <p:cBhvr>
                                        <p:cTn id="26" dur="1000"/>
                                        <p:tgtEl>
                                          <p:spTgt spid="6">
                                            <p:txEl>
                                              <p:pRg st="0" end="0"/>
                                            </p:txEl>
                                          </p:spTgt>
                                        </p:tgtEl>
                                      </p:cBhvr>
                                    </p:animEffect>
                                    <p:anim calcmode="lin" valueType="num">
                                      <p:cBhvr>
                                        <p:cTn id="27"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6">
                                            <p:txEl>
                                              <p:pRg st="0" end="0"/>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8">
                                            <p:txEl>
                                              <p:pRg st="0" end="0"/>
                                            </p:txEl>
                                          </p:spTgt>
                                        </p:tgtEl>
                                        <p:attrNameLst>
                                          <p:attrName>style.visibility</p:attrName>
                                        </p:attrNameLst>
                                      </p:cBhvr>
                                      <p:to>
                                        <p:strVal val="visible"/>
                                      </p:to>
                                    </p:set>
                                    <p:animEffect transition="in" filter="fade">
                                      <p:cBhvr>
                                        <p:cTn id="38" dur="1000"/>
                                        <p:tgtEl>
                                          <p:spTgt spid="8">
                                            <p:txEl>
                                              <p:pRg st="0" end="0"/>
                                            </p:txEl>
                                          </p:spTgt>
                                        </p:tgtEl>
                                      </p:cBhvr>
                                    </p:animEffect>
                                    <p:anim calcmode="lin" valueType="num">
                                      <p:cBhvr>
                                        <p:cTn id="39"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40" dur="1000" fill="hold"/>
                                        <p:tgtEl>
                                          <p:spTgt spid="8">
                                            <p:txEl>
                                              <p:pRg st="0" end="0"/>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1000"/>
                                        <p:tgtEl>
                                          <p:spTgt spid="14"/>
                                        </p:tgtEl>
                                      </p:cBhvr>
                                    </p:animEffect>
                                    <p:anim calcmode="lin" valueType="num">
                                      <p:cBhvr>
                                        <p:cTn id="44" dur="1000" fill="hold"/>
                                        <p:tgtEl>
                                          <p:spTgt spid="14"/>
                                        </p:tgtEl>
                                        <p:attrNameLst>
                                          <p:attrName>ppt_x</p:attrName>
                                        </p:attrNameLst>
                                      </p:cBhvr>
                                      <p:tavLst>
                                        <p:tav tm="0">
                                          <p:val>
                                            <p:strVal val="#ppt_x"/>
                                          </p:val>
                                        </p:tav>
                                        <p:tav tm="100000">
                                          <p:val>
                                            <p:strVal val="#ppt_x"/>
                                          </p:val>
                                        </p:tav>
                                      </p:tavLst>
                                    </p:anim>
                                    <p:anim calcmode="lin" valueType="num">
                                      <p:cBhvr>
                                        <p:cTn id="4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6" grpId="0" build="p"/>
      <p:bldP spid="8"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1E80E-AE7B-4325-B2E5-A5957B34D7CA}"/>
              </a:ext>
            </a:extLst>
          </p:cNvPr>
          <p:cNvSpPr>
            <a:spLocks noGrp="1"/>
          </p:cNvSpPr>
          <p:nvPr>
            <p:ph type="title"/>
          </p:nvPr>
        </p:nvSpPr>
        <p:spPr/>
        <p:txBody>
          <a:bodyPr/>
          <a:lstStyle/>
          <a:p>
            <a:r>
              <a:rPr lang="en-IN"/>
              <a:t>Quiz</a:t>
            </a:r>
          </a:p>
        </p:txBody>
      </p:sp>
      <p:sp>
        <p:nvSpPr>
          <p:cNvPr id="4" name="Text Placeholder 3">
            <a:extLst>
              <a:ext uri="{FF2B5EF4-FFF2-40B4-BE49-F238E27FC236}">
                <a16:creationId xmlns:a16="http://schemas.microsoft.com/office/drawing/2014/main" id="{AB4ABB29-1749-44A7-BEAD-48AD450FA600}"/>
              </a:ext>
            </a:extLst>
          </p:cNvPr>
          <p:cNvSpPr>
            <a:spLocks noGrp="1"/>
          </p:cNvSpPr>
          <p:nvPr>
            <p:ph type="body" sz="quarter" idx="15"/>
          </p:nvPr>
        </p:nvSpPr>
        <p:spPr>
          <a:xfrm>
            <a:off x="668124" y="1276349"/>
            <a:ext cx="10385425" cy="4680313"/>
          </a:xfrm>
        </p:spPr>
        <p:txBody>
          <a:bodyPr/>
          <a:lstStyle/>
          <a:p>
            <a:pPr marL="0" indent="0">
              <a:buNone/>
            </a:pPr>
            <a:r>
              <a:rPr lang="en-IN"/>
              <a:t>Q1. </a:t>
            </a:r>
            <a:r>
              <a:rPr lang="en-US"/>
              <a:t>Which of them is not an example of asynchronous communication?</a:t>
            </a:r>
          </a:p>
          <a:p>
            <a:pPr marL="342900" indent="-342900">
              <a:buAutoNum type="alphaUcPeriod"/>
            </a:pPr>
            <a:r>
              <a:rPr lang="en-US"/>
              <a:t>Pub/ Sub</a:t>
            </a:r>
          </a:p>
          <a:p>
            <a:pPr marL="342900" indent="-342900">
              <a:buAutoNum type="alphaUcPeriod"/>
            </a:pPr>
            <a:r>
              <a:rPr lang="en-US">
                <a:ea typeface="+mj-lt"/>
                <a:cs typeface="+mj-lt"/>
              </a:rPr>
              <a:t>RabbitMQ </a:t>
            </a:r>
          </a:p>
          <a:p>
            <a:pPr marL="342900" indent="-342900">
              <a:buAutoNum type="alphaUcPeriod"/>
            </a:pPr>
            <a:r>
              <a:rPr lang="en-US" err="1">
                <a:ea typeface="+mj-lt"/>
                <a:cs typeface="+mj-lt"/>
              </a:rPr>
              <a:t>gRPC</a:t>
            </a:r>
            <a:endParaRPr lang="en-US">
              <a:ea typeface="+mj-lt"/>
              <a:cs typeface="+mj-lt"/>
            </a:endParaRPr>
          </a:p>
          <a:p>
            <a:pPr marL="342900" indent="-342900">
              <a:buAutoNum type="alphaUcPeriod"/>
            </a:pPr>
            <a:r>
              <a:rPr lang="en-US">
                <a:ea typeface="+mj-lt"/>
                <a:cs typeface="+mj-lt"/>
              </a:rPr>
              <a:t>Apache Kafka</a:t>
            </a:r>
          </a:p>
          <a:p>
            <a:pPr marL="0" indent="0">
              <a:buNone/>
            </a:pPr>
            <a:r>
              <a:rPr lang="en-IN" b="1">
                <a:solidFill>
                  <a:schemeClr val="accent3">
                    <a:lumMod val="50000"/>
                  </a:schemeClr>
                </a:solidFill>
              </a:rPr>
              <a:t>Correct Ans: </a:t>
            </a:r>
            <a:r>
              <a:rPr lang="en-IN" b="1" err="1">
                <a:solidFill>
                  <a:schemeClr val="accent3">
                    <a:lumMod val="50000"/>
                  </a:schemeClr>
                </a:solidFill>
              </a:rPr>
              <a:t>gRPC</a:t>
            </a:r>
            <a:endParaRPr lang="en-IN" b="1">
              <a:solidFill>
                <a:schemeClr val="accent3">
                  <a:lumMod val="50000"/>
                </a:schemeClr>
              </a:solidFill>
            </a:endParaRPr>
          </a:p>
          <a:p>
            <a:pPr marL="0" indent="0">
              <a:buNone/>
            </a:pPr>
            <a:r>
              <a:rPr lang="en-IN">
                <a:solidFill>
                  <a:schemeClr val="accent3">
                    <a:lumMod val="50000"/>
                  </a:schemeClr>
                </a:solidFill>
              </a:rPr>
              <a:t>Q2. </a:t>
            </a:r>
            <a:r>
              <a:rPr lang="en-US"/>
              <a:t>Which of them is not an example of synchronous communication?</a:t>
            </a:r>
          </a:p>
          <a:p>
            <a:pPr marL="342900" indent="-342900">
              <a:buFont typeface="Arial" panose="020B0604020202020204" pitchFamily="34" charset="0"/>
              <a:buAutoNum type="alphaUcPeriod"/>
            </a:pPr>
            <a:r>
              <a:rPr lang="en-US">
                <a:ea typeface="+mj-lt"/>
                <a:cs typeface="+mj-lt"/>
              </a:rPr>
              <a:t>SOAP</a:t>
            </a:r>
          </a:p>
          <a:p>
            <a:pPr marL="342900" indent="-342900">
              <a:buFont typeface="Arial" panose="020B0604020202020204" pitchFamily="34" charset="0"/>
              <a:buAutoNum type="alphaUcPeriod"/>
            </a:pPr>
            <a:r>
              <a:rPr lang="en-US">
                <a:ea typeface="+mj-lt"/>
                <a:cs typeface="+mj-lt"/>
              </a:rPr>
              <a:t>REST</a:t>
            </a:r>
          </a:p>
          <a:p>
            <a:pPr marL="342900" indent="-342900">
              <a:buFont typeface="Arial" panose="020B0604020202020204" pitchFamily="34" charset="0"/>
              <a:buAutoNum type="alphaUcPeriod"/>
            </a:pPr>
            <a:r>
              <a:rPr lang="en-US" err="1">
                <a:ea typeface="+mj-lt"/>
                <a:cs typeface="+mj-lt"/>
              </a:rPr>
              <a:t>GraphQL</a:t>
            </a:r>
            <a:endParaRPr lang="en-US">
              <a:ea typeface="+mj-lt"/>
              <a:cs typeface="+mj-lt"/>
            </a:endParaRPr>
          </a:p>
          <a:p>
            <a:pPr marL="342900" indent="-342900">
              <a:buFont typeface="Arial" panose="020B0604020202020204" pitchFamily="34" charset="0"/>
              <a:buAutoNum type="alphaUcPeriod"/>
            </a:pPr>
            <a:r>
              <a:rPr lang="en-US">
                <a:ea typeface="+mj-lt"/>
                <a:cs typeface="+mj-lt"/>
              </a:rPr>
              <a:t>Apache Kafka</a:t>
            </a:r>
            <a:endParaRPr lang="en-US">
              <a:solidFill>
                <a:schemeClr val="accent3">
                  <a:lumMod val="50000"/>
                </a:schemeClr>
              </a:solidFill>
            </a:endParaRPr>
          </a:p>
          <a:p>
            <a:pPr marL="0" indent="0">
              <a:buNone/>
            </a:pPr>
            <a:r>
              <a:rPr lang="en-US" b="1">
                <a:solidFill>
                  <a:schemeClr val="accent3">
                    <a:lumMod val="50000"/>
                  </a:schemeClr>
                </a:solidFill>
              </a:rPr>
              <a:t>Correct Ans: Apache Kafka</a:t>
            </a:r>
          </a:p>
        </p:txBody>
      </p:sp>
    </p:spTree>
    <p:extLst>
      <p:ext uri="{BB962C8B-B14F-4D97-AF65-F5344CB8AC3E}">
        <p14:creationId xmlns:p14="http://schemas.microsoft.com/office/powerpoint/2010/main" val="323750545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additive="base">
                                        <p:cTn id="2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anim calcmode="lin" valueType="num">
                                      <p:cBhvr additive="base">
                                        <p:cTn id="29"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 calcmode="lin" valueType="num">
                                      <p:cBhvr additive="base">
                                        <p:cTn id="3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anim calcmode="lin" valueType="num">
                                      <p:cBhvr additive="base">
                                        <p:cTn id="39"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anim calcmode="lin" valueType="num">
                                      <p:cBhvr additive="base">
                                        <p:cTn id="43"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8" end="8"/>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anim calcmode="lin" valueType="num">
                                      <p:cBhvr additive="base">
                                        <p:cTn id="47"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4">
                                            <p:txEl>
                                              <p:pRg st="10" end="10"/>
                                            </p:txEl>
                                          </p:spTgt>
                                        </p:tgtEl>
                                        <p:attrNameLst>
                                          <p:attrName>style.visibility</p:attrName>
                                        </p:attrNameLst>
                                      </p:cBhvr>
                                      <p:to>
                                        <p:strVal val="visible"/>
                                      </p:to>
                                    </p:set>
                                    <p:anim calcmode="lin" valueType="num">
                                      <p:cBhvr additive="base">
                                        <p:cTn id="51"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4">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4">
                                            <p:txEl>
                                              <p:pRg st="11" end="11"/>
                                            </p:txEl>
                                          </p:spTgt>
                                        </p:tgtEl>
                                        <p:attrNameLst>
                                          <p:attrName>style.visibility</p:attrName>
                                        </p:attrNameLst>
                                      </p:cBhvr>
                                      <p:to>
                                        <p:strVal val="visible"/>
                                      </p:to>
                                    </p:set>
                                    <p:anim calcmode="lin" valueType="num">
                                      <p:cBhvr additive="base">
                                        <p:cTn id="57"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4">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1E80E-AE7B-4325-B2E5-A5957B34D7CA}"/>
              </a:ext>
            </a:extLst>
          </p:cNvPr>
          <p:cNvSpPr>
            <a:spLocks noGrp="1"/>
          </p:cNvSpPr>
          <p:nvPr>
            <p:ph type="title"/>
          </p:nvPr>
        </p:nvSpPr>
        <p:spPr/>
        <p:txBody>
          <a:bodyPr/>
          <a:lstStyle/>
          <a:p>
            <a:r>
              <a:rPr lang="en-IN"/>
              <a:t>Quiz</a:t>
            </a:r>
          </a:p>
        </p:txBody>
      </p:sp>
      <p:sp>
        <p:nvSpPr>
          <p:cNvPr id="4" name="Text Placeholder 3">
            <a:extLst>
              <a:ext uri="{FF2B5EF4-FFF2-40B4-BE49-F238E27FC236}">
                <a16:creationId xmlns:a16="http://schemas.microsoft.com/office/drawing/2014/main" id="{AB4ABB29-1749-44A7-BEAD-48AD450FA600}"/>
              </a:ext>
            </a:extLst>
          </p:cNvPr>
          <p:cNvSpPr>
            <a:spLocks noGrp="1"/>
          </p:cNvSpPr>
          <p:nvPr>
            <p:ph type="body" sz="quarter" idx="15"/>
          </p:nvPr>
        </p:nvSpPr>
        <p:spPr>
          <a:xfrm>
            <a:off x="668124" y="1276349"/>
            <a:ext cx="10385425" cy="4680313"/>
          </a:xfrm>
        </p:spPr>
        <p:txBody>
          <a:bodyPr/>
          <a:lstStyle/>
          <a:p>
            <a:pPr marL="0" indent="0">
              <a:buNone/>
            </a:pPr>
            <a:r>
              <a:rPr lang="en-IN"/>
              <a:t>Q3. </a:t>
            </a:r>
            <a:r>
              <a:rPr lang="en-US"/>
              <a:t>Should we use message based communication in the following set of examples?</a:t>
            </a:r>
          </a:p>
          <a:p>
            <a:pPr marL="342900" indent="-342900">
              <a:buAutoNum type="alphaUcPeriod"/>
            </a:pPr>
            <a:r>
              <a:rPr lang="en-US"/>
              <a:t>Login into an application </a:t>
            </a:r>
          </a:p>
          <a:p>
            <a:pPr marL="342900" indent="-342900">
              <a:buAutoNum type="alphaUcPeriod"/>
            </a:pPr>
            <a:r>
              <a:rPr lang="en-US">
                <a:ea typeface="+mj-lt"/>
                <a:cs typeface="+mj-lt"/>
              </a:rPr>
              <a:t>Fetch bank balance</a:t>
            </a:r>
          </a:p>
          <a:p>
            <a:pPr marL="342900" indent="-342900">
              <a:buAutoNum type="alphaUcPeriod"/>
            </a:pPr>
            <a:r>
              <a:rPr lang="en-US">
                <a:ea typeface="+mj-lt"/>
                <a:cs typeface="+mj-lt"/>
              </a:rPr>
              <a:t>Email user about order placed successfully</a:t>
            </a:r>
          </a:p>
          <a:p>
            <a:pPr marL="342900" indent="-342900">
              <a:buAutoNum type="alphaUcPeriod"/>
            </a:pPr>
            <a:r>
              <a:rPr lang="en-US">
                <a:ea typeface="+mj-lt"/>
                <a:cs typeface="+mj-lt"/>
              </a:rPr>
              <a:t> Deleting user from the application</a:t>
            </a:r>
          </a:p>
          <a:p>
            <a:pPr marL="0" indent="0">
              <a:buNone/>
            </a:pPr>
            <a:r>
              <a:rPr lang="en-IN" b="1">
                <a:solidFill>
                  <a:schemeClr val="accent3">
                    <a:lumMod val="50000"/>
                  </a:schemeClr>
                </a:solidFill>
              </a:rPr>
              <a:t>Correct Ans: No , No, Yes, No</a:t>
            </a:r>
          </a:p>
        </p:txBody>
      </p:sp>
    </p:spTree>
    <p:extLst>
      <p:ext uri="{BB962C8B-B14F-4D97-AF65-F5344CB8AC3E}">
        <p14:creationId xmlns:p14="http://schemas.microsoft.com/office/powerpoint/2010/main" val="145265468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anim calcmode="lin" valueType="num">
                                      <p:cBhvr>
                                        <p:cTn id="1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1000"/>
                                        <p:tgtEl>
                                          <p:spTgt spid="4">
                                            <p:txEl>
                                              <p:pRg st="3" end="3"/>
                                            </p:txEl>
                                          </p:spTgt>
                                        </p:tgtEl>
                                      </p:cBhvr>
                                    </p:animEffect>
                                    <p:anim calcmode="lin" valueType="num">
                                      <p:cBhvr>
                                        <p:cTn id="2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1000"/>
                                        <p:tgtEl>
                                          <p:spTgt spid="4">
                                            <p:txEl>
                                              <p:pRg st="4" end="4"/>
                                            </p:txEl>
                                          </p:spTgt>
                                        </p:tgtEl>
                                      </p:cBhvr>
                                    </p:animEffect>
                                    <p:anim calcmode="lin" valueType="num">
                                      <p:cBhvr>
                                        <p:cTn id="28"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4">
                                            <p:txEl>
                                              <p:pRg st="5" end="5"/>
                                            </p:txEl>
                                          </p:spTgt>
                                        </p:tgtEl>
                                        <p:attrNameLst>
                                          <p:attrName>style.visibility</p:attrName>
                                        </p:attrNameLst>
                                      </p:cBhvr>
                                      <p:to>
                                        <p:strVal val="visible"/>
                                      </p:to>
                                    </p:set>
                                    <p:animEffect transition="in" filter="fade">
                                      <p:cBhvr>
                                        <p:cTn id="34" dur="1000"/>
                                        <p:tgtEl>
                                          <p:spTgt spid="4">
                                            <p:txEl>
                                              <p:pRg st="5" end="5"/>
                                            </p:txEl>
                                          </p:spTgt>
                                        </p:tgtEl>
                                      </p:cBhvr>
                                    </p:animEffect>
                                    <p:anim calcmode="lin" valueType="num">
                                      <p:cBhvr>
                                        <p:cTn id="35"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AEAFEAC3-245D-466A-B3DB-E91C75BC0A96}"/>
              </a:ext>
            </a:extLst>
          </p:cNvPr>
          <p:cNvSpPr>
            <a:spLocks noGrp="1"/>
          </p:cNvSpPr>
          <p:nvPr>
            <p:ph type="body" sz="quarter" idx="13"/>
          </p:nvPr>
        </p:nvSpPr>
        <p:spPr>
          <a:xfrm>
            <a:off x="484490" y="747205"/>
            <a:ext cx="6849563" cy="827071"/>
          </a:xfrm>
        </p:spPr>
        <p:txBody>
          <a:bodyPr anchor="t"/>
          <a:lstStyle/>
          <a:p>
            <a:r>
              <a:rPr lang="en-US">
                <a:cs typeface="Calibri"/>
              </a:rPr>
              <a:t>Communication Patterns</a:t>
            </a:r>
          </a:p>
        </p:txBody>
      </p:sp>
      <p:sp>
        <p:nvSpPr>
          <p:cNvPr id="4" name="Textplatzhalter 2">
            <a:extLst>
              <a:ext uri="{FF2B5EF4-FFF2-40B4-BE49-F238E27FC236}">
                <a16:creationId xmlns:a16="http://schemas.microsoft.com/office/drawing/2014/main" id="{2D22EBE1-948C-4245-A042-9C41CDBBE1F5}"/>
              </a:ext>
            </a:extLst>
          </p:cNvPr>
          <p:cNvSpPr txBox="1">
            <a:spLocks/>
          </p:cNvSpPr>
          <p:nvPr/>
        </p:nvSpPr>
        <p:spPr>
          <a:xfrm>
            <a:off x="484490" y="3030239"/>
            <a:ext cx="5822043" cy="1579468"/>
          </a:xfrm>
          <a:prstGeom prst="rect">
            <a:avLst/>
          </a:prstGeom>
        </p:spPr>
        <p:txBody>
          <a:bodyPr anchor="t"/>
          <a:lstStyle>
            <a:lvl1pPr marL="0" indent="0" algn="l" defTabSz="914400" rtl="0" eaLnBrk="1" latinLnBrk="0" hangingPunct="1">
              <a:lnSpc>
                <a:spcPct val="100000"/>
              </a:lnSpc>
              <a:spcBef>
                <a:spcPts val="0"/>
              </a:spcBef>
              <a:spcAft>
                <a:spcPts val="0"/>
              </a:spcAft>
              <a:buFont typeface="Arial" panose="020B0604020202020204" pitchFamily="34" charset="0"/>
              <a:buNone/>
              <a:defRPr sz="4400" b="0" kern="1200">
                <a:solidFill>
                  <a:schemeClr val="bg1"/>
                </a:solidFill>
                <a:latin typeface="+mn-lt"/>
                <a:ea typeface="+mn-ea"/>
                <a:cs typeface="+mn-cs"/>
              </a:defRPr>
            </a:lvl1pPr>
            <a:lvl2pPr marL="339725" indent="-171450" algn="l" defTabSz="914400" rtl="0" eaLnBrk="1" latinLnBrk="0" hangingPunct="1">
              <a:lnSpc>
                <a:spcPct val="100000"/>
              </a:lnSpc>
              <a:spcBef>
                <a:spcPts val="500"/>
              </a:spcBef>
              <a:spcAft>
                <a:spcPts val="0"/>
              </a:spcAft>
              <a:buFont typeface="Calibri Light" panose="020F0302020204030204" pitchFamily="34" charset="0"/>
              <a:buChar char="₋"/>
              <a:tabLst>
                <a:tab pos="282575" algn="l"/>
              </a:tabLst>
              <a:defRPr sz="1600" kern="1200">
                <a:solidFill>
                  <a:schemeClr val="tx1">
                    <a:lumMod val="50000"/>
                    <a:lumOff val="50000"/>
                  </a:schemeClr>
                </a:solidFill>
                <a:latin typeface="+mj-lt"/>
                <a:ea typeface="+mn-ea"/>
                <a:cs typeface="+mn-cs"/>
              </a:defRPr>
            </a:lvl2pPr>
            <a:lvl3pPr marL="574675" indent="-168275" algn="l" defTabSz="914400" rtl="0" eaLnBrk="1" latinLnBrk="0" hangingPunct="1">
              <a:lnSpc>
                <a:spcPct val="100000"/>
              </a:lnSpc>
              <a:spcBef>
                <a:spcPts val="500"/>
              </a:spcBef>
              <a:spcAft>
                <a:spcPts val="0"/>
              </a:spcAft>
              <a:buFont typeface="Calibri Light" panose="020F0302020204030204" pitchFamily="34" charset="0"/>
              <a:buChar char="&gt;"/>
              <a:defRPr sz="1600" kern="1200">
                <a:solidFill>
                  <a:schemeClr val="tx1">
                    <a:lumMod val="50000"/>
                    <a:lumOff val="50000"/>
                  </a:schemeClr>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buFont typeface="Arial" panose="020B0604020202020204" pitchFamily="34" charset="0"/>
              <a:buChar char="•"/>
            </a:pPr>
            <a:r>
              <a:rPr lang="en-US" sz="3200"/>
              <a:t>Orchestration </a:t>
            </a:r>
          </a:p>
          <a:p>
            <a:endParaRPr lang="en-US" sz="3200"/>
          </a:p>
          <a:p>
            <a:pPr marL="571500" indent="-571500">
              <a:buFont typeface="Arial" panose="020B0604020202020204" pitchFamily="34" charset="0"/>
              <a:buChar char="•"/>
            </a:pPr>
            <a:r>
              <a:rPr lang="en-US" sz="3200"/>
              <a:t>Choreography</a:t>
            </a:r>
          </a:p>
          <a:p>
            <a:pPr marL="571500" indent="-571500">
              <a:buFont typeface="Arial" panose="020B0604020202020204" pitchFamily="34" charset="0"/>
              <a:buChar char="•"/>
            </a:pPr>
            <a:endParaRPr lang="en-IN" sz="3200"/>
          </a:p>
          <a:p>
            <a:pPr marL="571500" indent="-571500">
              <a:buFont typeface="Arial" panose="020B0604020202020204" pitchFamily="34" charset="0"/>
              <a:buChar char="•"/>
            </a:pPr>
            <a:endParaRPr lang="en-US" sz="3200">
              <a:cs typeface="Calibri"/>
            </a:endParaRPr>
          </a:p>
        </p:txBody>
      </p:sp>
      <p:pic>
        <p:nvPicPr>
          <p:cNvPr id="6" name="Picture 5">
            <a:extLst>
              <a:ext uri="{FF2B5EF4-FFF2-40B4-BE49-F238E27FC236}">
                <a16:creationId xmlns:a16="http://schemas.microsoft.com/office/drawing/2014/main" id="{9082D001-BEC7-48C1-9208-AE051F155910}"/>
              </a:ext>
            </a:extLst>
          </p:cNvPr>
          <p:cNvPicPr>
            <a:picLocks noChangeAspect="1"/>
          </p:cNvPicPr>
          <p:nvPr/>
        </p:nvPicPr>
        <p:blipFill>
          <a:blip r:embed="rId3"/>
          <a:stretch>
            <a:fillRect/>
          </a:stretch>
        </p:blipFill>
        <p:spPr>
          <a:xfrm>
            <a:off x="4156870" y="1826502"/>
            <a:ext cx="6773522" cy="3551903"/>
          </a:xfrm>
          <a:prstGeom prst="rect">
            <a:avLst/>
          </a:prstGeom>
        </p:spPr>
      </p:pic>
    </p:spTree>
    <p:extLst>
      <p:ext uri="{BB962C8B-B14F-4D97-AF65-F5344CB8AC3E}">
        <p14:creationId xmlns:p14="http://schemas.microsoft.com/office/powerpoint/2010/main" val="270173209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B2FBAA0-B042-43CD-993F-42FD41602B00}"/>
              </a:ext>
            </a:extLst>
          </p:cNvPr>
          <p:cNvSpPr txBox="1">
            <a:spLocks/>
          </p:cNvSpPr>
          <p:nvPr/>
        </p:nvSpPr>
        <p:spPr>
          <a:xfrm>
            <a:off x="771980" y="2661752"/>
            <a:ext cx="5132438" cy="643423"/>
          </a:xfrm>
          <a:prstGeom prst="rect">
            <a:avLst/>
          </a:prstGeom>
        </p:spPr>
        <p:txBody>
          <a:bodyPr>
            <a:normAutofit/>
          </a:bodyPr>
          <a:lstStyle>
            <a:lvl1pPr algn="l" defTabSz="914400" rtl="0" eaLnBrk="1" latinLnBrk="0" hangingPunct="1">
              <a:lnSpc>
                <a:spcPct val="90000"/>
              </a:lnSpc>
              <a:spcBef>
                <a:spcPct val="0"/>
              </a:spcBef>
              <a:buNone/>
              <a:defRPr sz="3600" b="0" kern="1200">
                <a:solidFill>
                  <a:schemeClr val="tx1"/>
                </a:solidFill>
                <a:latin typeface="+mn-lt"/>
                <a:ea typeface="+mj-ea"/>
                <a:cs typeface="+mj-cs"/>
              </a:defRPr>
            </a:lvl1pPr>
          </a:lstStyle>
          <a:p>
            <a:r>
              <a:rPr lang="en-US" b="1">
                <a:solidFill>
                  <a:schemeClr val="bg1"/>
                </a:solidFill>
              </a:rPr>
              <a:t>Orchestration</a:t>
            </a:r>
            <a:endParaRPr lang="en-IN" b="1">
              <a:solidFill>
                <a:schemeClr val="bg1"/>
              </a:solidFill>
            </a:endParaRPr>
          </a:p>
        </p:txBody>
      </p:sp>
      <p:pic>
        <p:nvPicPr>
          <p:cNvPr id="6" name="Picture 5">
            <a:extLst>
              <a:ext uri="{FF2B5EF4-FFF2-40B4-BE49-F238E27FC236}">
                <a16:creationId xmlns:a16="http://schemas.microsoft.com/office/drawing/2014/main" id="{8381FC4A-D4F5-438F-BBBB-F725F997F8C5}"/>
              </a:ext>
            </a:extLst>
          </p:cNvPr>
          <p:cNvPicPr>
            <a:picLocks noChangeAspect="1"/>
          </p:cNvPicPr>
          <p:nvPr/>
        </p:nvPicPr>
        <p:blipFill>
          <a:blip r:embed="rId2"/>
          <a:stretch>
            <a:fillRect/>
          </a:stretch>
        </p:blipFill>
        <p:spPr>
          <a:xfrm>
            <a:off x="5639219" y="1724025"/>
            <a:ext cx="5305425" cy="3162300"/>
          </a:xfrm>
          <a:prstGeom prst="rect">
            <a:avLst/>
          </a:prstGeom>
        </p:spPr>
      </p:pic>
    </p:spTree>
    <p:extLst>
      <p:ext uri="{BB962C8B-B14F-4D97-AF65-F5344CB8AC3E}">
        <p14:creationId xmlns:p14="http://schemas.microsoft.com/office/powerpoint/2010/main" val="399114837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0878D-B88A-4056-BCF5-EEC9B656D9B8}"/>
              </a:ext>
            </a:extLst>
          </p:cNvPr>
          <p:cNvSpPr>
            <a:spLocks noGrp="1"/>
          </p:cNvSpPr>
          <p:nvPr>
            <p:ph type="title"/>
          </p:nvPr>
        </p:nvSpPr>
        <p:spPr>
          <a:xfrm>
            <a:off x="733298" y="340646"/>
            <a:ext cx="5132438" cy="643423"/>
          </a:xfrm>
        </p:spPr>
        <p:txBody>
          <a:bodyPr>
            <a:normAutofit/>
          </a:bodyPr>
          <a:lstStyle/>
          <a:p>
            <a:r>
              <a:rPr lang="en-US">
                <a:solidFill>
                  <a:schemeClr val="accent6"/>
                </a:solidFill>
              </a:rPr>
              <a:t>Orchestration</a:t>
            </a:r>
            <a:endParaRPr lang="en-IN">
              <a:solidFill>
                <a:schemeClr val="accent6"/>
              </a:solidFill>
            </a:endParaRPr>
          </a:p>
        </p:txBody>
      </p:sp>
      <p:sp>
        <p:nvSpPr>
          <p:cNvPr id="4" name="Rectangle 3">
            <a:extLst>
              <a:ext uri="{FF2B5EF4-FFF2-40B4-BE49-F238E27FC236}">
                <a16:creationId xmlns:a16="http://schemas.microsoft.com/office/drawing/2014/main" id="{D936706B-FE59-4211-9752-73932314AD6D}"/>
              </a:ext>
            </a:extLst>
          </p:cNvPr>
          <p:cNvSpPr/>
          <p:nvPr/>
        </p:nvSpPr>
        <p:spPr>
          <a:xfrm>
            <a:off x="447675" y="1595671"/>
            <a:ext cx="6096000" cy="3970318"/>
          </a:xfrm>
          <a:prstGeom prst="rect">
            <a:avLst/>
          </a:prstGeom>
        </p:spPr>
        <p:txBody>
          <a:bodyPr>
            <a:spAutoFit/>
          </a:bodyPr>
          <a:lstStyle/>
          <a:p>
            <a:pPr marL="285750" indent="-285750">
              <a:buFont typeface="Arial" panose="020B0604020202020204" pitchFamily="34" charset="0"/>
              <a:buChar char="•"/>
            </a:pPr>
            <a:r>
              <a:rPr lang="en-US">
                <a:solidFill>
                  <a:schemeClr val="accent6"/>
                </a:solidFill>
              </a:rPr>
              <a:t>In an orchestra, we have a central man called the “orchestrator”. Therefore, he is responsible for invoking all the sounds.</a:t>
            </a:r>
          </a:p>
          <a:p>
            <a:pPr marL="285750" indent="-285750">
              <a:buFont typeface="Arial" panose="020B0604020202020204" pitchFamily="34" charset="0"/>
              <a:buChar char="•"/>
            </a:pPr>
            <a:endParaRPr lang="en-US">
              <a:solidFill>
                <a:schemeClr val="accent6"/>
              </a:solidFill>
            </a:endParaRPr>
          </a:p>
          <a:p>
            <a:pPr marL="285750" indent="-285750">
              <a:buFont typeface="Arial" panose="020B0604020202020204" pitchFamily="34" charset="0"/>
              <a:buChar char="•"/>
            </a:pPr>
            <a:r>
              <a:rPr lang="en-US">
                <a:solidFill>
                  <a:schemeClr val="accent6"/>
                </a:solidFill>
              </a:rPr>
              <a:t>Similarly, in the microservice orchestration, the orchestrator (central controller) handles all the microservice interactions. It transmits the events and responds to it.</a:t>
            </a:r>
          </a:p>
          <a:p>
            <a:pPr marL="285750" indent="-285750">
              <a:buFont typeface="Arial" panose="020B0604020202020204" pitchFamily="34" charset="0"/>
              <a:buChar char="•"/>
            </a:pPr>
            <a:endParaRPr lang="en-US">
              <a:solidFill>
                <a:schemeClr val="accent6"/>
              </a:solidFill>
            </a:endParaRPr>
          </a:p>
          <a:p>
            <a:pPr marL="285750" indent="-285750">
              <a:buFont typeface="Arial" panose="020B0604020202020204" pitchFamily="34" charset="0"/>
              <a:buChar char="•"/>
            </a:pPr>
            <a:endParaRPr lang="en-IN">
              <a:solidFill>
                <a:schemeClr val="accent6"/>
              </a:solidFill>
            </a:endParaRPr>
          </a:p>
          <a:p>
            <a:pPr marL="285750" indent="-285750">
              <a:buFont typeface="Arial" panose="020B0604020202020204" pitchFamily="34" charset="0"/>
              <a:buChar char="•"/>
            </a:pPr>
            <a:r>
              <a:rPr lang="en-US">
                <a:solidFill>
                  <a:schemeClr val="accent6"/>
                </a:solidFill>
              </a:rPr>
              <a:t>The microservice Orchestration is more like a centralized service. It calls one service and waits for the response before calling the next service. </a:t>
            </a:r>
          </a:p>
          <a:p>
            <a:pPr marL="285750" indent="-285750">
              <a:buFont typeface="Arial" panose="020B0604020202020204" pitchFamily="34" charset="0"/>
              <a:buChar char="•"/>
            </a:pPr>
            <a:endParaRPr lang="en-US">
              <a:solidFill>
                <a:schemeClr val="accent6"/>
              </a:solidFill>
            </a:endParaRPr>
          </a:p>
          <a:p>
            <a:pPr marL="285750" indent="-285750">
              <a:buFont typeface="Arial" panose="020B0604020202020204" pitchFamily="34" charset="0"/>
              <a:buChar char="•"/>
            </a:pPr>
            <a:endParaRPr lang="en-US">
              <a:solidFill>
                <a:schemeClr val="accent6"/>
              </a:solidFill>
            </a:endParaRPr>
          </a:p>
        </p:txBody>
      </p:sp>
      <p:sp>
        <p:nvSpPr>
          <p:cNvPr id="7" name="Content Placeholder 6">
            <a:extLst>
              <a:ext uri="{FF2B5EF4-FFF2-40B4-BE49-F238E27FC236}">
                <a16:creationId xmlns:a16="http://schemas.microsoft.com/office/drawing/2014/main" id="{78F63304-D01C-4B71-8239-7BDD69925A8B}"/>
              </a:ext>
            </a:extLst>
          </p:cNvPr>
          <p:cNvSpPr>
            <a:spLocks noGrp="1"/>
          </p:cNvSpPr>
          <p:nvPr>
            <p:ph idx="1"/>
          </p:nvPr>
        </p:nvSpPr>
        <p:spPr/>
        <p:txBody>
          <a:bodyPr/>
          <a:lstStyle/>
          <a:p>
            <a:pPr marL="0" indent="0">
              <a:buNone/>
            </a:pPr>
            <a:endParaRPr lang="en-US"/>
          </a:p>
          <a:p>
            <a:pPr marL="0" indent="0">
              <a:buNone/>
            </a:pPr>
            <a:endParaRPr lang="en-US"/>
          </a:p>
        </p:txBody>
      </p:sp>
      <p:pic>
        <p:nvPicPr>
          <p:cNvPr id="3" name="Picture 2">
            <a:extLst>
              <a:ext uri="{FF2B5EF4-FFF2-40B4-BE49-F238E27FC236}">
                <a16:creationId xmlns:a16="http://schemas.microsoft.com/office/drawing/2014/main" id="{B8B755E1-A348-4439-9447-3CEDCA7FB78B}"/>
              </a:ext>
            </a:extLst>
          </p:cNvPr>
          <p:cNvPicPr>
            <a:picLocks noChangeAspect="1"/>
          </p:cNvPicPr>
          <p:nvPr/>
        </p:nvPicPr>
        <p:blipFill>
          <a:blip r:embed="rId3"/>
          <a:stretch>
            <a:fillRect/>
          </a:stretch>
        </p:blipFill>
        <p:spPr>
          <a:xfrm>
            <a:off x="6926140" y="1294632"/>
            <a:ext cx="4180932" cy="3808311"/>
          </a:xfrm>
          <a:prstGeom prst="rect">
            <a:avLst/>
          </a:prstGeom>
        </p:spPr>
      </p:pic>
      <p:sp>
        <p:nvSpPr>
          <p:cNvPr id="8" name="TextBox 7">
            <a:extLst>
              <a:ext uri="{FF2B5EF4-FFF2-40B4-BE49-F238E27FC236}">
                <a16:creationId xmlns:a16="http://schemas.microsoft.com/office/drawing/2014/main" id="{384E2E1A-C549-4D4D-A716-686CE6D0C94D}"/>
              </a:ext>
            </a:extLst>
          </p:cNvPr>
          <p:cNvSpPr txBox="1"/>
          <p:nvPr/>
        </p:nvSpPr>
        <p:spPr>
          <a:xfrm>
            <a:off x="3529781" y="5531260"/>
            <a:ext cx="5132438" cy="646331"/>
          </a:xfrm>
          <a:prstGeom prst="rect">
            <a:avLst/>
          </a:prstGeom>
          <a:noFill/>
        </p:spPr>
        <p:txBody>
          <a:bodyPr wrap="square" rtlCol="0">
            <a:spAutoFit/>
          </a:bodyPr>
          <a:lstStyle/>
          <a:p>
            <a:r>
              <a:rPr lang="en-US">
                <a:solidFill>
                  <a:schemeClr val="accent6"/>
                </a:solidFill>
              </a:rPr>
              <a:t>SO , IS IT SYNCHRONOUS OR ASYNCHRONOUS?</a:t>
            </a:r>
          </a:p>
          <a:p>
            <a:endParaRPr lang="en-IN"/>
          </a:p>
        </p:txBody>
      </p:sp>
    </p:spTree>
    <p:extLst>
      <p:ext uri="{BB962C8B-B14F-4D97-AF65-F5344CB8AC3E}">
        <p14:creationId xmlns:p14="http://schemas.microsoft.com/office/powerpoint/2010/main" val="193377816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8AC820-6104-4001-A6BE-CA3CF8C5CFED}"/>
              </a:ext>
            </a:extLst>
          </p:cNvPr>
          <p:cNvSpPr>
            <a:spLocks noGrp="1"/>
          </p:cNvSpPr>
          <p:nvPr>
            <p:ph type="body" sz="quarter" idx="14"/>
          </p:nvPr>
        </p:nvSpPr>
        <p:spPr>
          <a:xfrm>
            <a:off x="526868" y="1155238"/>
            <a:ext cx="5164182" cy="1762134"/>
          </a:xfrm>
        </p:spPr>
        <p:txBody>
          <a:bodyPr/>
          <a:lstStyle/>
          <a:p>
            <a:pPr marL="285750" indent="-285750">
              <a:buFont typeface="Arial" panose="020B0604020202020204" pitchFamily="34" charset="0"/>
              <a:buChar char="•"/>
            </a:pPr>
            <a:r>
              <a:rPr lang="en-US">
                <a:solidFill>
                  <a:schemeClr val="accent6"/>
                </a:solidFill>
              </a:rPr>
              <a:t>Easy to maintain and manage as we unify the business process at the center.</a:t>
            </a:r>
          </a:p>
          <a:p>
            <a:pPr marL="285750" indent="-285750">
              <a:buFont typeface="Arial" panose="020B0604020202020204" pitchFamily="34" charset="0"/>
              <a:buChar char="•"/>
            </a:pPr>
            <a:endParaRPr lang="en-IN">
              <a:solidFill>
                <a:schemeClr val="accent6"/>
              </a:solidFill>
            </a:endParaRPr>
          </a:p>
        </p:txBody>
      </p:sp>
      <p:sp>
        <p:nvSpPr>
          <p:cNvPr id="3" name="Title 2">
            <a:extLst>
              <a:ext uri="{FF2B5EF4-FFF2-40B4-BE49-F238E27FC236}">
                <a16:creationId xmlns:a16="http://schemas.microsoft.com/office/drawing/2014/main" id="{01DC0368-95E0-4DB4-B782-4A73E220D3EF}"/>
              </a:ext>
            </a:extLst>
          </p:cNvPr>
          <p:cNvSpPr>
            <a:spLocks noGrp="1"/>
          </p:cNvSpPr>
          <p:nvPr>
            <p:ph type="title"/>
          </p:nvPr>
        </p:nvSpPr>
        <p:spPr>
          <a:xfrm>
            <a:off x="668545" y="348343"/>
            <a:ext cx="1987569" cy="624163"/>
          </a:xfrm>
        </p:spPr>
        <p:txBody>
          <a:bodyPr/>
          <a:lstStyle/>
          <a:p>
            <a:r>
              <a:rPr lang="en-IN"/>
              <a:t>Benefits</a:t>
            </a:r>
          </a:p>
        </p:txBody>
      </p:sp>
      <p:sp>
        <p:nvSpPr>
          <p:cNvPr id="6" name="Title 2">
            <a:extLst>
              <a:ext uri="{FF2B5EF4-FFF2-40B4-BE49-F238E27FC236}">
                <a16:creationId xmlns:a16="http://schemas.microsoft.com/office/drawing/2014/main" id="{E096C9A8-024E-48A3-8411-75BFC7B53C1B}"/>
              </a:ext>
            </a:extLst>
          </p:cNvPr>
          <p:cNvSpPr txBox="1">
            <a:spLocks/>
          </p:cNvSpPr>
          <p:nvPr/>
        </p:nvSpPr>
        <p:spPr>
          <a:xfrm>
            <a:off x="937340" y="2913290"/>
            <a:ext cx="3437547" cy="590931"/>
          </a:xfrm>
          <a:prstGeom prst="rect">
            <a:avLst/>
          </a:prstGeom>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3600" b="0" kern="1200">
                <a:solidFill>
                  <a:schemeClr val="tx1"/>
                </a:solidFill>
                <a:latin typeface="+mn-lt"/>
                <a:ea typeface="+mj-ea"/>
                <a:cs typeface="+mj-cs"/>
              </a:defRPr>
            </a:lvl1pPr>
          </a:lstStyle>
          <a:p>
            <a:r>
              <a:rPr lang="en-IN"/>
              <a:t>Challenges</a:t>
            </a:r>
          </a:p>
        </p:txBody>
      </p:sp>
      <p:sp>
        <p:nvSpPr>
          <p:cNvPr id="7" name="Text Placeholder 1">
            <a:extLst>
              <a:ext uri="{FF2B5EF4-FFF2-40B4-BE49-F238E27FC236}">
                <a16:creationId xmlns:a16="http://schemas.microsoft.com/office/drawing/2014/main" id="{8633E4CD-356D-4275-9F71-9D6AECC917AF}"/>
              </a:ext>
            </a:extLst>
          </p:cNvPr>
          <p:cNvSpPr txBox="1">
            <a:spLocks/>
          </p:cNvSpPr>
          <p:nvPr/>
        </p:nvSpPr>
        <p:spPr>
          <a:xfrm>
            <a:off x="624681" y="3794357"/>
            <a:ext cx="5164182" cy="1762134"/>
          </a:xfrm>
          <a:prstGeom prst="rect">
            <a:avLst/>
          </a:prstGeom>
        </p:spPr>
        <p:txBody>
          <a:bodyPr/>
          <a:lstStyle>
            <a:lvl1pPr marL="0" indent="0" algn="l" defTabSz="914400" rtl="0" eaLnBrk="1" latinLnBrk="0" hangingPunct="1">
              <a:lnSpc>
                <a:spcPct val="100000"/>
              </a:lnSpc>
              <a:spcBef>
                <a:spcPts val="1000"/>
              </a:spcBef>
              <a:spcAft>
                <a:spcPts val="0"/>
              </a:spcAft>
              <a:buFont typeface="Arial" panose="020B0604020202020204" pitchFamily="34" charset="0"/>
              <a:buNone/>
              <a:defRPr sz="1600" kern="1200">
                <a:solidFill>
                  <a:srgbClr val="616161"/>
                </a:solidFill>
                <a:latin typeface="+mj-lt"/>
                <a:ea typeface="+mn-ea"/>
                <a:cs typeface="+mn-cs"/>
              </a:defRPr>
            </a:lvl1pPr>
            <a:lvl2pPr marL="339725" indent="-171450" algn="l" defTabSz="914400" rtl="0" eaLnBrk="1" latinLnBrk="0" hangingPunct="1">
              <a:lnSpc>
                <a:spcPct val="100000"/>
              </a:lnSpc>
              <a:spcBef>
                <a:spcPts val="500"/>
              </a:spcBef>
              <a:spcAft>
                <a:spcPts val="0"/>
              </a:spcAft>
              <a:buFont typeface="Calibri Light" panose="020F0302020204030204" pitchFamily="34" charset="0"/>
              <a:buChar char="₋"/>
              <a:tabLst>
                <a:tab pos="282575" algn="l"/>
              </a:tabLst>
              <a:defRPr sz="1600" kern="1200">
                <a:solidFill>
                  <a:schemeClr val="tx1">
                    <a:lumMod val="50000"/>
                    <a:lumOff val="50000"/>
                  </a:schemeClr>
                </a:solidFill>
                <a:latin typeface="+mj-lt"/>
                <a:ea typeface="+mn-ea"/>
                <a:cs typeface="+mn-cs"/>
              </a:defRPr>
            </a:lvl2pPr>
            <a:lvl3pPr marL="574675" indent="-168275" algn="l" defTabSz="914400" rtl="0" eaLnBrk="1" latinLnBrk="0" hangingPunct="1">
              <a:lnSpc>
                <a:spcPct val="100000"/>
              </a:lnSpc>
              <a:spcBef>
                <a:spcPts val="500"/>
              </a:spcBef>
              <a:spcAft>
                <a:spcPts val="0"/>
              </a:spcAft>
              <a:buFont typeface="Calibri Light" panose="020F0302020204030204" pitchFamily="34" charset="0"/>
              <a:buChar char="&gt;"/>
              <a:defRPr sz="1600" kern="1200">
                <a:solidFill>
                  <a:schemeClr val="tx1">
                    <a:lumMod val="50000"/>
                    <a:lumOff val="50000"/>
                  </a:schemeClr>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solidFill>
                  <a:schemeClr val="accent6"/>
                </a:solidFill>
              </a:rPr>
              <a:t>Creating dependency due to coupled services. For example, if service A is down, service B will never be called.</a:t>
            </a:r>
          </a:p>
          <a:p>
            <a:pPr marL="285750" indent="-285750">
              <a:buFont typeface="Arial" panose="020B0604020202020204" pitchFamily="34" charset="0"/>
              <a:buChar char="•"/>
            </a:pPr>
            <a:r>
              <a:rPr lang="en-US">
                <a:solidFill>
                  <a:schemeClr val="accent6"/>
                </a:solidFill>
              </a:rPr>
              <a:t> The orchestrator has the sole responsibility. If it goes down, the processing stops and the application fails.</a:t>
            </a:r>
          </a:p>
        </p:txBody>
      </p:sp>
      <p:pic>
        <p:nvPicPr>
          <p:cNvPr id="10" name="Picture 9" descr="A picture containing sitting, honeycomb, ball, player&#10;&#10;Description automatically generated">
            <a:extLst>
              <a:ext uri="{FF2B5EF4-FFF2-40B4-BE49-F238E27FC236}">
                <a16:creationId xmlns:a16="http://schemas.microsoft.com/office/drawing/2014/main" id="{C5C3DA59-8ED0-4841-9FD0-30CF25F49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778" y="819146"/>
            <a:ext cx="6112677" cy="4314830"/>
          </a:xfrm>
          <a:prstGeom prst="rect">
            <a:avLst/>
          </a:prstGeom>
        </p:spPr>
      </p:pic>
    </p:spTree>
    <p:extLst>
      <p:ext uri="{BB962C8B-B14F-4D97-AF65-F5344CB8AC3E}">
        <p14:creationId xmlns:p14="http://schemas.microsoft.com/office/powerpoint/2010/main" val="146788446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D27EDA8-FF20-4D4A-BE3C-F96A552887FD}"/>
              </a:ext>
            </a:extLst>
          </p:cNvPr>
          <p:cNvSpPr>
            <a:spLocks noGrp="1"/>
          </p:cNvSpPr>
          <p:nvPr>
            <p:ph type="body" sz="quarter" idx="15"/>
          </p:nvPr>
        </p:nvSpPr>
        <p:spPr>
          <a:xfrm>
            <a:off x="791748" y="2679700"/>
            <a:ext cx="5008163" cy="749300"/>
          </a:xfrm>
        </p:spPr>
        <p:txBody>
          <a:bodyPr/>
          <a:lstStyle/>
          <a:p>
            <a:r>
              <a:rPr lang="en-US">
                <a:solidFill>
                  <a:schemeClr val="bg1"/>
                </a:solidFill>
              </a:rPr>
              <a:t>Choreography</a:t>
            </a:r>
            <a:endParaRPr lang="en-IN">
              <a:solidFill>
                <a:schemeClr val="bg1"/>
              </a:solidFill>
            </a:endParaRPr>
          </a:p>
        </p:txBody>
      </p:sp>
      <p:pic>
        <p:nvPicPr>
          <p:cNvPr id="7" name="Picture Placeholder 6">
            <a:extLst>
              <a:ext uri="{FF2B5EF4-FFF2-40B4-BE49-F238E27FC236}">
                <a16:creationId xmlns:a16="http://schemas.microsoft.com/office/drawing/2014/main" id="{3FE48C76-7248-4E6C-9DDF-0E31CE0049DE}"/>
              </a:ext>
            </a:extLst>
          </p:cNvPr>
          <p:cNvPicPr>
            <a:picLocks noGrp="1" noChangeAspect="1"/>
          </p:cNvPicPr>
          <p:nvPr>
            <p:ph type="pic" sz="quarter" idx="14"/>
          </p:nvPr>
        </p:nvPicPr>
        <p:blipFill>
          <a:blip r:embed="rId2"/>
          <a:srcRect l="20690" r="20690"/>
          <a:stretch>
            <a:fillRect/>
          </a:stretch>
        </p:blipFill>
        <p:spPr>
          <a:xfrm>
            <a:off x="6392090" y="1128713"/>
            <a:ext cx="4252097" cy="4252097"/>
          </a:xfrm>
          <a:prstGeom prst="rect">
            <a:avLst/>
          </a:prstGeom>
        </p:spPr>
      </p:pic>
    </p:spTree>
    <p:extLst>
      <p:ext uri="{BB962C8B-B14F-4D97-AF65-F5344CB8AC3E}">
        <p14:creationId xmlns:p14="http://schemas.microsoft.com/office/powerpoint/2010/main" val="162278836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1000"/>
                                        <p:tgtEl>
                                          <p:spTgt spid="5">
                                            <p:txEl>
                                              <p:pRg st="0" end="0"/>
                                            </p:txEl>
                                          </p:spTgt>
                                        </p:tgtEl>
                                      </p:cBhvr>
                                    </p:animEffect>
                                    <p:anim calcmode="lin" valueType="num">
                                      <p:cBhvr>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0878D-B88A-4056-BCF5-EEC9B656D9B8}"/>
              </a:ext>
            </a:extLst>
          </p:cNvPr>
          <p:cNvSpPr>
            <a:spLocks noGrp="1"/>
          </p:cNvSpPr>
          <p:nvPr>
            <p:ph type="title"/>
          </p:nvPr>
        </p:nvSpPr>
        <p:spPr>
          <a:xfrm>
            <a:off x="639098" y="355888"/>
            <a:ext cx="5132438" cy="732683"/>
          </a:xfrm>
        </p:spPr>
        <p:txBody>
          <a:bodyPr>
            <a:normAutofit/>
          </a:bodyPr>
          <a:lstStyle/>
          <a:p>
            <a:r>
              <a:rPr lang="en-US">
                <a:solidFill>
                  <a:schemeClr val="accent6"/>
                </a:solidFill>
              </a:rPr>
              <a:t>Choreography</a:t>
            </a:r>
            <a:endParaRPr lang="en-IN">
              <a:solidFill>
                <a:schemeClr val="accent6"/>
              </a:solidFill>
            </a:endParaRPr>
          </a:p>
        </p:txBody>
      </p:sp>
      <p:sp>
        <p:nvSpPr>
          <p:cNvPr id="3" name="Content Placeholder 2">
            <a:extLst>
              <a:ext uri="{FF2B5EF4-FFF2-40B4-BE49-F238E27FC236}">
                <a16:creationId xmlns:a16="http://schemas.microsoft.com/office/drawing/2014/main" id="{CB82B1F8-1411-4298-BD92-99B1174D8819}"/>
              </a:ext>
            </a:extLst>
          </p:cNvPr>
          <p:cNvSpPr>
            <a:spLocks noGrp="1"/>
          </p:cNvSpPr>
          <p:nvPr>
            <p:ph idx="1"/>
          </p:nvPr>
        </p:nvSpPr>
        <p:spPr>
          <a:xfrm>
            <a:off x="639098" y="2418735"/>
            <a:ext cx="5456902" cy="2591415"/>
          </a:xfrm>
        </p:spPr>
        <p:txBody>
          <a:bodyPr anchor="ctr">
            <a:normAutofit/>
          </a:bodyPr>
          <a:lstStyle/>
          <a:p>
            <a:r>
              <a:rPr lang="en-US">
                <a:solidFill>
                  <a:srgbClr val="FFFFFF"/>
                </a:solidFill>
              </a:rPr>
              <a:t>Service choreography is a global description of the participating services, which is defined by exchange of messages, rules of interaction and agreements between two or more endpoints. Choreography employs a decentralized approach for service composition.</a:t>
            </a:r>
            <a:endParaRPr lang="en-IN">
              <a:solidFill>
                <a:srgbClr val="FFFFFF"/>
              </a:solidFill>
            </a:endParaRPr>
          </a:p>
        </p:txBody>
      </p:sp>
      <p:sp>
        <p:nvSpPr>
          <p:cNvPr id="4" name="Rectangle 3">
            <a:extLst>
              <a:ext uri="{FF2B5EF4-FFF2-40B4-BE49-F238E27FC236}">
                <a16:creationId xmlns:a16="http://schemas.microsoft.com/office/drawing/2014/main" id="{C298BE11-B16B-416A-963B-8619898FB947}"/>
              </a:ext>
            </a:extLst>
          </p:cNvPr>
          <p:cNvSpPr/>
          <p:nvPr/>
        </p:nvSpPr>
        <p:spPr>
          <a:xfrm>
            <a:off x="390360" y="1671709"/>
            <a:ext cx="6096000" cy="3693319"/>
          </a:xfrm>
          <a:prstGeom prst="rect">
            <a:avLst/>
          </a:prstGeom>
        </p:spPr>
        <p:txBody>
          <a:bodyPr>
            <a:spAutoFit/>
          </a:bodyPr>
          <a:lstStyle/>
          <a:p>
            <a:pPr marL="285750" indent="-285750">
              <a:buFont typeface="Arial" panose="020B0604020202020204" pitchFamily="34" charset="0"/>
              <a:buChar char="•"/>
            </a:pPr>
            <a:r>
              <a:rPr lang="en-US">
                <a:solidFill>
                  <a:schemeClr val="accent6"/>
                </a:solidFill>
              </a:rPr>
              <a:t>You can imagine Microservice Choreography as a belle dance. In it, every individual performs steps independently.</a:t>
            </a:r>
          </a:p>
          <a:p>
            <a:pPr marL="285750" indent="-285750">
              <a:buFont typeface="Arial" panose="020B0604020202020204" pitchFamily="34" charset="0"/>
              <a:buChar char="•"/>
            </a:pPr>
            <a:endParaRPr lang="en-US">
              <a:solidFill>
                <a:schemeClr val="accent6"/>
              </a:solidFill>
            </a:endParaRPr>
          </a:p>
          <a:p>
            <a:pPr marL="285750" indent="-285750">
              <a:buFont typeface="Arial" panose="020B0604020202020204" pitchFamily="34" charset="0"/>
              <a:buChar char="•"/>
            </a:pPr>
            <a:r>
              <a:rPr lang="en-US">
                <a:solidFill>
                  <a:schemeClr val="accent6"/>
                </a:solidFill>
              </a:rPr>
              <a:t>Similarly, in microservice Choreography, every microservice performs their actions independently. It does not require any instructions.</a:t>
            </a:r>
          </a:p>
          <a:p>
            <a:pPr marL="285750" indent="-285750">
              <a:buFont typeface="Arial" panose="020B0604020202020204" pitchFamily="34" charset="0"/>
              <a:buChar char="•"/>
            </a:pPr>
            <a:endParaRPr lang="en-US">
              <a:solidFill>
                <a:schemeClr val="accent6"/>
              </a:solidFill>
            </a:endParaRPr>
          </a:p>
          <a:p>
            <a:pPr marL="285750" indent="-285750">
              <a:buFont typeface="Arial" panose="020B0604020202020204" pitchFamily="34" charset="0"/>
              <a:buChar char="•"/>
            </a:pPr>
            <a:r>
              <a:rPr lang="en-US">
                <a:solidFill>
                  <a:schemeClr val="accent6"/>
                </a:solidFill>
              </a:rPr>
              <a:t> It is like the decentralized way of broadcasting data known as events. </a:t>
            </a:r>
          </a:p>
          <a:p>
            <a:pPr marL="285750" indent="-285750">
              <a:buFont typeface="Arial" panose="020B0604020202020204" pitchFamily="34" charset="0"/>
              <a:buChar char="•"/>
            </a:pPr>
            <a:endParaRPr lang="en-US">
              <a:solidFill>
                <a:schemeClr val="accent6"/>
              </a:solidFill>
            </a:endParaRPr>
          </a:p>
          <a:p>
            <a:pPr marL="285750" indent="-285750">
              <a:buFont typeface="Arial" panose="020B0604020202020204" pitchFamily="34" charset="0"/>
              <a:buChar char="•"/>
            </a:pPr>
            <a:r>
              <a:rPr lang="en-US">
                <a:solidFill>
                  <a:schemeClr val="accent6"/>
                </a:solidFill>
              </a:rPr>
              <a:t>The services know what to react to, and how-to.</a:t>
            </a:r>
          </a:p>
          <a:p>
            <a:pPr marL="285750" indent="-285750">
              <a:buFont typeface="Arial" panose="020B0604020202020204" pitchFamily="34" charset="0"/>
              <a:buChar char="•"/>
            </a:pPr>
            <a:endParaRPr lang="en-US">
              <a:solidFill>
                <a:schemeClr val="accent6"/>
              </a:solidFill>
            </a:endParaRPr>
          </a:p>
          <a:p>
            <a:pPr marL="285750" indent="-285750">
              <a:buFont typeface="Arial" panose="020B0604020202020204" pitchFamily="34" charset="0"/>
              <a:buChar char="•"/>
            </a:pPr>
            <a:endParaRPr lang="en-US">
              <a:solidFill>
                <a:schemeClr val="accent6"/>
              </a:solidFill>
            </a:endParaRPr>
          </a:p>
        </p:txBody>
      </p:sp>
      <p:pic>
        <p:nvPicPr>
          <p:cNvPr id="5" name="Picture 4">
            <a:extLst>
              <a:ext uri="{FF2B5EF4-FFF2-40B4-BE49-F238E27FC236}">
                <a16:creationId xmlns:a16="http://schemas.microsoft.com/office/drawing/2014/main" id="{488DF464-57C1-4252-806B-95CE1047C4F5}"/>
              </a:ext>
            </a:extLst>
          </p:cNvPr>
          <p:cNvPicPr>
            <a:picLocks noChangeAspect="1"/>
          </p:cNvPicPr>
          <p:nvPr/>
        </p:nvPicPr>
        <p:blipFill>
          <a:blip r:embed="rId3"/>
          <a:stretch>
            <a:fillRect/>
          </a:stretch>
        </p:blipFill>
        <p:spPr>
          <a:xfrm>
            <a:off x="6735098" y="1244390"/>
            <a:ext cx="4230291" cy="4120638"/>
          </a:xfrm>
          <a:prstGeom prst="rect">
            <a:avLst/>
          </a:prstGeom>
        </p:spPr>
      </p:pic>
      <p:sp>
        <p:nvSpPr>
          <p:cNvPr id="7" name="TextBox 6">
            <a:extLst>
              <a:ext uri="{FF2B5EF4-FFF2-40B4-BE49-F238E27FC236}">
                <a16:creationId xmlns:a16="http://schemas.microsoft.com/office/drawing/2014/main" id="{E1539398-858C-4294-800F-0BF56A3BE97D}"/>
              </a:ext>
            </a:extLst>
          </p:cNvPr>
          <p:cNvSpPr txBox="1"/>
          <p:nvPr/>
        </p:nvSpPr>
        <p:spPr>
          <a:xfrm>
            <a:off x="3205317" y="5613610"/>
            <a:ext cx="5238750" cy="646331"/>
          </a:xfrm>
          <a:prstGeom prst="rect">
            <a:avLst/>
          </a:prstGeom>
          <a:noFill/>
        </p:spPr>
        <p:txBody>
          <a:bodyPr wrap="square" rtlCol="0">
            <a:spAutoFit/>
          </a:bodyPr>
          <a:lstStyle/>
          <a:p>
            <a:r>
              <a:rPr lang="en-US">
                <a:solidFill>
                  <a:schemeClr val="accent6"/>
                </a:solidFill>
              </a:rPr>
              <a:t>SO , IS IT SYNCHRONOUS OR ASYNCHRONOUS?</a:t>
            </a:r>
          </a:p>
          <a:p>
            <a:endParaRPr lang="en-IN"/>
          </a:p>
        </p:txBody>
      </p:sp>
    </p:spTree>
    <p:extLst>
      <p:ext uri="{BB962C8B-B14F-4D97-AF65-F5344CB8AC3E}">
        <p14:creationId xmlns:p14="http://schemas.microsoft.com/office/powerpoint/2010/main" val="73486303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EC120-184E-4DA5-A890-35EB24BFBAF6}"/>
              </a:ext>
            </a:extLst>
          </p:cNvPr>
          <p:cNvSpPr>
            <a:spLocks noGrp="1"/>
          </p:cNvSpPr>
          <p:nvPr>
            <p:ph type="title"/>
          </p:nvPr>
        </p:nvSpPr>
        <p:spPr/>
        <p:txBody>
          <a:bodyPr/>
          <a:lstStyle/>
          <a:p>
            <a:r>
              <a:rPr lang="en-US">
                <a:cs typeface="Calibri"/>
              </a:rPr>
              <a:t>Workshop Agenda</a:t>
            </a:r>
            <a:endParaRPr lang="en-US"/>
          </a:p>
        </p:txBody>
      </p:sp>
      <p:sp>
        <p:nvSpPr>
          <p:cNvPr id="3" name="Text Placeholder 2">
            <a:extLst>
              <a:ext uri="{FF2B5EF4-FFF2-40B4-BE49-F238E27FC236}">
                <a16:creationId xmlns:a16="http://schemas.microsoft.com/office/drawing/2014/main" id="{840B2AB4-C878-4609-8D18-DF738BCD6ED0}"/>
              </a:ext>
            </a:extLst>
          </p:cNvPr>
          <p:cNvSpPr>
            <a:spLocks noGrp="1"/>
          </p:cNvSpPr>
          <p:nvPr>
            <p:ph type="body" sz="quarter" idx="13"/>
          </p:nvPr>
        </p:nvSpPr>
        <p:spPr>
          <a:xfrm>
            <a:off x="1683779" y="1516927"/>
            <a:ext cx="3707928" cy="1451626"/>
          </a:xfrm>
        </p:spPr>
        <p:txBody>
          <a:bodyPr/>
          <a:lstStyle/>
          <a:p>
            <a:r>
              <a:rPr lang="en-US">
                <a:cs typeface="Calibri"/>
              </a:rPr>
              <a:t>Communication Aspects and Security Aspects</a:t>
            </a:r>
            <a:endParaRPr lang="en-US"/>
          </a:p>
        </p:txBody>
      </p:sp>
      <p:sp>
        <p:nvSpPr>
          <p:cNvPr id="5" name="Text Placeholder 4">
            <a:extLst>
              <a:ext uri="{FF2B5EF4-FFF2-40B4-BE49-F238E27FC236}">
                <a16:creationId xmlns:a16="http://schemas.microsoft.com/office/drawing/2014/main" id="{BD9EDA80-D677-4ACB-B43D-E117E16C2122}"/>
              </a:ext>
            </a:extLst>
          </p:cNvPr>
          <p:cNvSpPr>
            <a:spLocks noGrp="1"/>
          </p:cNvSpPr>
          <p:nvPr>
            <p:ph type="body" sz="quarter" idx="19"/>
          </p:nvPr>
        </p:nvSpPr>
        <p:spPr>
          <a:xfrm>
            <a:off x="7000202" y="1663819"/>
            <a:ext cx="3469229" cy="891601"/>
          </a:xfrm>
        </p:spPr>
        <p:txBody>
          <a:bodyPr/>
          <a:lstStyle/>
          <a:p>
            <a:r>
              <a:rPr lang="en-US">
                <a:cs typeface="Calibri"/>
              </a:rPr>
              <a:t>Data Management</a:t>
            </a:r>
            <a:endParaRPr lang="en-US"/>
          </a:p>
        </p:txBody>
      </p:sp>
      <p:sp>
        <p:nvSpPr>
          <p:cNvPr id="7" name="Text Placeholder 6">
            <a:extLst>
              <a:ext uri="{FF2B5EF4-FFF2-40B4-BE49-F238E27FC236}">
                <a16:creationId xmlns:a16="http://schemas.microsoft.com/office/drawing/2014/main" id="{292C0EAE-B9E0-4707-B2FE-B0D504853898}"/>
              </a:ext>
            </a:extLst>
          </p:cNvPr>
          <p:cNvSpPr>
            <a:spLocks noGrp="1"/>
          </p:cNvSpPr>
          <p:nvPr>
            <p:ph type="body" sz="quarter" idx="24"/>
          </p:nvPr>
        </p:nvSpPr>
        <p:spPr>
          <a:xfrm>
            <a:off x="6193225" y="1605744"/>
            <a:ext cx="633813" cy="473904"/>
          </a:xfrm>
        </p:spPr>
        <p:txBody>
          <a:bodyPr/>
          <a:lstStyle/>
          <a:p>
            <a:r>
              <a:rPr lang="en-US">
                <a:cs typeface="Calibri"/>
              </a:rPr>
              <a:t>2</a:t>
            </a:r>
            <a:endParaRPr lang="en-US"/>
          </a:p>
        </p:txBody>
      </p:sp>
      <p:sp>
        <p:nvSpPr>
          <p:cNvPr id="8" name="Text Placeholder 7">
            <a:extLst>
              <a:ext uri="{FF2B5EF4-FFF2-40B4-BE49-F238E27FC236}">
                <a16:creationId xmlns:a16="http://schemas.microsoft.com/office/drawing/2014/main" id="{A244E060-D785-494C-8542-F53C762496A0}"/>
              </a:ext>
            </a:extLst>
          </p:cNvPr>
          <p:cNvSpPr>
            <a:spLocks noGrp="1"/>
          </p:cNvSpPr>
          <p:nvPr>
            <p:ph type="body" sz="quarter" idx="27"/>
          </p:nvPr>
        </p:nvSpPr>
        <p:spPr>
          <a:xfrm>
            <a:off x="950248" y="1600174"/>
            <a:ext cx="633813" cy="479474"/>
          </a:xfrm>
        </p:spPr>
        <p:txBody>
          <a:bodyPr/>
          <a:lstStyle/>
          <a:p>
            <a:r>
              <a:rPr lang="en-US">
                <a:cs typeface="Calibri"/>
              </a:rPr>
              <a:t>1</a:t>
            </a:r>
            <a:endParaRPr lang="en-US"/>
          </a:p>
        </p:txBody>
      </p:sp>
      <p:sp>
        <p:nvSpPr>
          <p:cNvPr id="9" name="Text Placeholder 8">
            <a:extLst>
              <a:ext uri="{FF2B5EF4-FFF2-40B4-BE49-F238E27FC236}">
                <a16:creationId xmlns:a16="http://schemas.microsoft.com/office/drawing/2014/main" id="{CAD278B4-96AA-4425-8F6F-C206A57E5879}"/>
              </a:ext>
            </a:extLst>
          </p:cNvPr>
          <p:cNvSpPr>
            <a:spLocks noGrp="1"/>
          </p:cNvSpPr>
          <p:nvPr>
            <p:ph type="body" sz="quarter" idx="28"/>
          </p:nvPr>
        </p:nvSpPr>
        <p:spPr>
          <a:xfrm>
            <a:off x="1735780" y="3803037"/>
            <a:ext cx="3579397" cy="1139481"/>
          </a:xfrm>
        </p:spPr>
        <p:txBody>
          <a:bodyPr/>
          <a:lstStyle/>
          <a:p>
            <a:r>
              <a:rPr lang="en-US">
                <a:cs typeface="Calibri"/>
              </a:rPr>
              <a:t>Event Sourcing (Demo)</a:t>
            </a:r>
            <a:endParaRPr lang="en-US"/>
          </a:p>
        </p:txBody>
      </p:sp>
      <p:sp>
        <p:nvSpPr>
          <p:cNvPr id="11" name="Text Placeholder 10">
            <a:extLst>
              <a:ext uri="{FF2B5EF4-FFF2-40B4-BE49-F238E27FC236}">
                <a16:creationId xmlns:a16="http://schemas.microsoft.com/office/drawing/2014/main" id="{E5125B1D-C74B-45B2-831F-EF1828BB68D9}"/>
              </a:ext>
            </a:extLst>
          </p:cNvPr>
          <p:cNvSpPr>
            <a:spLocks noGrp="1"/>
          </p:cNvSpPr>
          <p:nvPr>
            <p:ph type="body" sz="quarter" idx="30"/>
          </p:nvPr>
        </p:nvSpPr>
        <p:spPr>
          <a:xfrm>
            <a:off x="6868588" y="3803037"/>
            <a:ext cx="3469228" cy="689626"/>
          </a:xfrm>
        </p:spPr>
        <p:txBody>
          <a:bodyPr/>
          <a:lstStyle/>
          <a:p>
            <a:r>
              <a:rPr lang="en-US">
                <a:cs typeface="Calibri"/>
              </a:rPr>
              <a:t>UI Patterns</a:t>
            </a:r>
            <a:endParaRPr lang="en-US"/>
          </a:p>
        </p:txBody>
      </p:sp>
      <p:sp>
        <p:nvSpPr>
          <p:cNvPr id="13" name="Text Placeholder 12">
            <a:extLst>
              <a:ext uri="{FF2B5EF4-FFF2-40B4-BE49-F238E27FC236}">
                <a16:creationId xmlns:a16="http://schemas.microsoft.com/office/drawing/2014/main" id="{C6B07DF3-AE55-493B-8EF2-DA9F78C1C228}"/>
              </a:ext>
            </a:extLst>
          </p:cNvPr>
          <p:cNvSpPr>
            <a:spLocks noGrp="1"/>
          </p:cNvSpPr>
          <p:nvPr>
            <p:ph type="body" sz="quarter" idx="32"/>
          </p:nvPr>
        </p:nvSpPr>
        <p:spPr/>
        <p:txBody>
          <a:bodyPr/>
          <a:lstStyle/>
          <a:p>
            <a:r>
              <a:rPr lang="en-US">
                <a:cs typeface="Calibri"/>
              </a:rPr>
              <a:t>4</a:t>
            </a:r>
            <a:endParaRPr lang="en-US"/>
          </a:p>
        </p:txBody>
      </p:sp>
      <p:sp>
        <p:nvSpPr>
          <p:cNvPr id="14" name="Text Placeholder 13">
            <a:extLst>
              <a:ext uri="{FF2B5EF4-FFF2-40B4-BE49-F238E27FC236}">
                <a16:creationId xmlns:a16="http://schemas.microsoft.com/office/drawing/2014/main" id="{F96E3600-6BE7-4E01-9FF0-7EED4239D7D8}"/>
              </a:ext>
            </a:extLst>
          </p:cNvPr>
          <p:cNvSpPr>
            <a:spLocks noGrp="1"/>
          </p:cNvSpPr>
          <p:nvPr>
            <p:ph type="body" sz="quarter" idx="33"/>
          </p:nvPr>
        </p:nvSpPr>
        <p:spPr/>
        <p:txBody>
          <a:bodyPr/>
          <a:lstStyle/>
          <a:p>
            <a:r>
              <a:rPr lang="en-US">
                <a:cs typeface="Calibri"/>
              </a:rPr>
              <a:t>3</a:t>
            </a:r>
            <a:endParaRPr lang="en-US"/>
          </a:p>
        </p:txBody>
      </p:sp>
    </p:spTree>
    <p:extLst>
      <p:ext uri="{BB962C8B-B14F-4D97-AF65-F5344CB8AC3E}">
        <p14:creationId xmlns:p14="http://schemas.microsoft.com/office/powerpoint/2010/main" val="52929731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8AC820-6104-4001-A6BE-CA3CF8C5CFED}"/>
              </a:ext>
            </a:extLst>
          </p:cNvPr>
          <p:cNvSpPr>
            <a:spLocks noGrp="1"/>
          </p:cNvSpPr>
          <p:nvPr>
            <p:ph type="body" sz="quarter" idx="14"/>
          </p:nvPr>
        </p:nvSpPr>
        <p:spPr>
          <a:xfrm>
            <a:off x="668545" y="1155238"/>
            <a:ext cx="4732130" cy="1762134"/>
          </a:xfrm>
        </p:spPr>
        <p:txBody>
          <a:bodyPr/>
          <a:lstStyle/>
          <a:p>
            <a:pPr marL="285750" indent="-285750">
              <a:buFont typeface="Arial" panose="020B0604020202020204" pitchFamily="34" charset="0"/>
              <a:buChar char="•"/>
            </a:pPr>
            <a:r>
              <a:rPr lang="en-US">
                <a:solidFill>
                  <a:schemeClr val="accent6"/>
                </a:solidFill>
              </a:rPr>
              <a:t>Enables fast processing. As no dependency on the central controller.</a:t>
            </a:r>
          </a:p>
          <a:p>
            <a:pPr marL="285750" indent="-285750">
              <a:buFont typeface="Arial" panose="020B0604020202020204" pitchFamily="34" charset="0"/>
              <a:buChar char="•"/>
            </a:pPr>
            <a:r>
              <a:rPr lang="en-US">
                <a:solidFill>
                  <a:schemeClr val="accent6"/>
                </a:solidFill>
              </a:rPr>
              <a:t>Easy to add and update. The services can be removed or added anytime from the event stream.</a:t>
            </a:r>
          </a:p>
          <a:p>
            <a:pPr marL="285750" indent="-285750">
              <a:buFont typeface="Arial" panose="020B0604020202020204" pitchFamily="34" charset="0"/>
              <a:buChar char="•"/>
            </a:pPr>
            <a:r>
              <a:rPr lang="en-US">
                <a:solidFill>
                  <a:schemeClr val="accent6"/>
                </a:solidFill>
              </a:rPr>
              <a:t>As the control is distributed, there is no single point failure.</a:t>
            </a:r>
            <a:endParaRPr lang="en-IN">
              <a:solidFill>
                <a:schemeClr val="accent6"/>
              </a:solidFill>
            </a:endParaRPr>
          </a:p>
        </p:txBody>
      </p:sp>
      <p:sp>
        <p:nvSpPr>
          <p:cNvPr id="3" name="Title 2">
            <a:extLst>
              <a:ext uri="{FF2B5EF4-FFF2-40B4-BE49-F238E27FC236}">
                <a16:creationId xmlns:a16="http://schemas.microsoft.com/office/drawing/2014/main" id="{01DC0368-95E0-4DB4-B782-4A73E220D3EF}"/>
              </a:ext>
            </a:extLst>
          </p:cNvPr>
          <p:cNvSpPr>
            <a:spLocks noGrp="1"/>
          </p:cNvSpPr>
          <p:nvPr>
            <p:ph type="title"/>
          </p:nvPr>
        </p:nvSpPr>
        <p:spPr>
          <a:xfrm>
            <a:off x="668545" y="348343"/>
            <a:ext cx="1987569" cy="624163"/>
          </a:xfrm>
        </p:spPr>
        <p:txBody>
          <a:bodyPr/>
          <a:lstStyle/>
          <a:p>
            <a:r>
              <a:rPr lang="en-IN"/>
              <a:t>Benefits</a:t>
            </a:r>
          </a:p>
        </p:txBody>
      </p:sp>
      <p:sp>
        <p:nvSpPr>
          <p:cNvPr id="6" name="Title 2">
            <a:extLst>
              <a:ext uri="{FF2B5EF4-FFF2-40B4-BE49-F238E27FC236}">
                <a16:creationId xmlns:a16="http://schemas.microsoft.com/office/drawing/2014/main" id="{E096C9A8-024E-48A3-8411-75BFC7B53C1B}"/>
              </a:ext>
            </a:extLst>
          </p:cNvPr>
          <p:cNvSpPr txBox="1">
            <a:spLocks/>
          </p:cNvSpPr>
          <p:nvPr/>
        </p:nvSpPr>
        <p:spPr>
          <a:xfrm>
            <a:off x="668545" y="3645163"/>
            <a:ext cx="3437547" cy="590931"/>
          </a:xfrm>
          <a:prstGeom prst="rect">
            <a:avLst/>
          </a:prstGeom>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3600" b="0" kern="1200">
                <a:solidFill>
                  <a:schemeClr val="tx1"/>
                </a:solidFill>
                <a:latin typeface="+mn-lt"/>
                <a:ea typeface="+mj-ea"/>
                <a:cs typeface="+mj-cs"/>
              </a:defRPr>
            </a:lvl1pPr>
          </a:lstStyle>
          <a:p>
            <a:r>
              <a:rPr lang="en-IN"/>
              <a:t>Challenges</a:t>
            </a:r>
          </a:p>
        </p:txBody>
      </p:sp>
      <p:sp>
        <p:nvSpPr>
          <p:cNvPr id="7" name="Text Placeholder 1">
            <a:extLst>
              <a:ext uri="{FF2B5EF4-FFF2-40B4-BE49-F238E27FC236}">
                <a16:creationId xmlns:a16="http://schemas.microsoft.com/office/drawing/2014/main" id="{8633E4CD-356D-4275-9F71-9D6AECC917AF}"/>
              </a:ext>
            </a:extLst>
          </p:cNvPr>
          <p:cNvSpPr txBox="1">
            <a:spLocks/>
          </p:cNvSpPr>
          <p:nvPr/>
        </p:nvSpPr>
        <p:spPr>
          <a:xfrm>
            <a:off x="668544" y="4317538"/>
            <a:ext cx="4732130" cy="1762134"/>
          </a:xfrm>
          <a:prstGeom prst="rect">
            <a:avLst/>
          </a:prstGeom>
        </p:spPr>
        <p:txBody>
          <a:bodyPr/>
          <a:lstStyle>
            <a:lvl1pPr marL="0" indent="0" algn="l" defTabSz="914400" rtl="0" eaLnBrk="1" latinLnBrk="0" hangingPunct="1">
              <a:lnSpc>
                <a:spcPct val="100000"/>
              </a:lnSpc>
              <a:spcBef>
                <a:spcPts val="1000"/>
              </a:spcBef>
              <a:spcAft>
                <a:spcPts val="0"/>
              </a:spcAft>
              <a:buFont typeface="Arial" panose="020B0604020202020204" pitchFamily="34" charset="0"/>
              <a:buNone/>
              <a:defRPr sz="1600" kern="1200">
                <a:solidFill>
                  <a:srgbClr val="616161"/>
                </a:solidFill>
                <a:latin typeface="+mj-lt"/>
                <a:ea typeface="+mn-ea"/>
                <a:cs typeface="+mn-cs"/>
              </a:defRPr>
            </a:lvl1pPr>
            <a:lvl2pPr marL="339725" indent="-171450" algn="l" defTabSz="914400" rtl="0" eaLnBrk="1" latinLnBrk="0" hangingPunct="1">
              <a:lnSpc>
                <a:spcPct val="100000"/>
              </a:lnSpc>
              <a:spcBef>
                <a:spcPts val="500"/>
              </a:spcBef>
              <a:spcAft>
                <a:spcPts val="0"/>
              </a:spcAft>
              <a:buFont typeface="Calibri Light" panose="020F0302020204030204" pitchFamily="34" charset="0"/>
              <a:buChar char="₋"/>
              <a:tabLst>
                <a:tab pos="282575" algn="l"/>
              </a:tabLst>
              <a:defRPr sz="1600" kern="1200">
                <a:solidFill>
                  <a:schemeClr val="tx1">
                    <a:lumMod val="50000"/>
                    <a:lumOff val="50000"/>
                  </a:schemeClr>
                </a:solidFill>
                <a:latin typeface="+mj-lt"/>
                <a:ea typeface="+mn-ea"/>
                <a:cs typeface="+mn-cs"/>
              </a:defRPr>
            </a:lvl2pPr>
            <a:lvl3pPr marL="574675" indent="-168275" algn="l" defTabSz="914400" rtl="0" eaLnBrk="1" latinLnBrk="0" hangingPunct="1">
              <a:lnSpc>
                <a:spcPct val="100000"/>
              </a:lnSpc>
              <a:spcBef>
                <a:spcPts val="500"/>
              </a:spcBef>
              <a:spcAft>
                <a:spcPts val="0"/>
              </a:spcAft>
              <a:buFont typeface="Calibri Light" panose="020F0302020204030204" pitchFamily="34" charset="0"/>
              <a:buChar char="&gt;"/>
              <a:defRPr sz="1600" kern="1200">
                <a:solidFill>
                  <a:schemeClr val="tx1">
                    <a:lumMod val="50000"/>
                    <a:lumOff val="50000"/>
                  </a:schemeClr>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solidFill>
                  <a:schemeClr val="accent6"/>
                </a:solidFill>
              </a:rPr>
              <a:t>Complexity is the concerning issue. Each service is independent to identify the logic and react based on the logic provided from the event stream.</a:t>
            </a:r>
            <a:br>
              <a:rPr lang="en-US">
                <a:solidFill>
                  <a:schemeClr val="accent6"/>
                </a:solidFill>
              </a:rPr>
            </a:br>
            <a:endParaRPr lang="en-US">
              <a:solidFill>
                <a:schemeClr val="accent6"/>
              </a:solidFill>
            </a:endParaRPr>
          </a:p>
        </p:txBody>
      </p:sp>
      <p:pic>
        <p:nvPicPr>
          <p:cNvPr id="5" name="Picture 4" descr="A picture containing honeycomb&#10;&#10;Description automatically generated">
            <a:extLst>
              <a:ext uri="{FF2B5EF4-FFF2-40B4-BE49-F238E27FC236}">
                <a16:creationId xmlns:a16="http://schemas.microsoft.com/office/drawing/2014/main" id="{37B1A06E-9A48-4E3C-B163-1B9738CFF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0801" y="1481097"/>
            <a:ext cx="5387723" cy="3695214"/>
          </a:xfrm>
          <a:prstGeom prst="rect">
            <a:avLst/>
          </a:prstGeom>
        </p:spPr>
      </p:pic>
    </p:spTree>
    <p:extLst>
      <p:ext uri="{BB962C8B-B14F-4D97-AF65-F5344CB8AC3E}">
        <p14:creationId xmlns:p14="http://schemas.microsoft.com/office/powerpoint/2010/main" val="338164197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51DE0-5153-4973-9791-6915A35F969E}"/>
              </a:ext>
            </a:extLst>
          </p:cNvPr>
          <p:cNvSpPr>
            <a:spLocks noGrp="1"/>
          </p:cNvSpPr>
          <p:nvPr>
            <p:ph type="title"/>
          </p:nvPr>
        </p:nvSpPr>
        <p:spPr>
          <a:xfrm>
            <a:off x="526073" y="494266"/>
            <a:ext cx="11139854" cy="930447"/>
          </a:xfrm>
        </p:spPr>
        <p:txBody>
          <a:bodyPr vert="horz" lIns="91440" tIns="45720" rIns="91440" bIns="45720" rtlCol="0" anchor="b">
            <a:normAutofit/>
          </a:bodyPr>
          <a:lstStyle/>
          <a:p>
            <a:pPr algn="ctr"/>
            <a:r>
              <a:rPr lang="en-US" sz="5400">
                <a:solidFill>
                  <a:srgbClr val="FFFFFF"/>
                </a:solidFill>
                <a:latin typeface="+mj-lt"/>
              </a:rPr>
              <a:t>Orchestration vs Choreography </a:t>
            </a:r>
          </a:p>
        </p:txBody>
      </p:sp>
      <p:sp>
        <p:nvSpPr>
          <p:cNvPr id="3" name="Text Placeholder 2">
            <a:extLst>
              <a:ext uri="{FF2B5EF4-FFF2-40B4-BE49-F238E27FC236}">
                <a16:creationId xmlns:a16="http://schemas.microsoft.com/office/drawing/2014/main" id="{0483170B-C7C6-4735-9A6C-023249CC99AB}"/>
              </a:ext>
            </a:extLst>
          </p:cNvPr>
          <p:cNvSpPr>
            <a:spLocks noGrp="1"/>
          </p:cNvSpPr>
          <p:nvPr>
            <p:ph type="body" sz="quarter" idx="13"/>
          </p:nvPr>
        </p:nvSpPr>
        <p:spPr>
          <a:xfrm>
            <a:off x="719574" y="332011"/>
            <a:ext cx="10761225" cy="525945"/>
          </a:xfrm>
        </p:spPr>
        <p:txBody>
          <a:bodyPr vert="horz" lIns="91440" tIns="45720" rIns="91440" bIns="45720" rtlCol="0">
            <a:normAutofit/>
          </a:bodyPr>
          <a:lstStyle/>
          <a:p>
            <a:pPr algn="ctr">
              <a:lnSpc>
                <a:spcPct val="90000"/>
              </a:lnSpc>
            </a:pPr>
            <a:r>
              <a:rPr lang="en-US" sz="2400" b="1">
                <a:solidFill>
                  <a:schemeClr val="accent6">
                    <a:lumMod val="90000"/>
                    <a:lumOff val="10000"/>
                  </a:schemeClr>
                </a:solidFill>
                <a:latin typeface="+mn-lt"/>
              </a:rPr>
              <a:t>Orchestration is about control whereas choreography is about interactions.</a:t>
            </a:r>
          </a:p>
        </p:txBody>
      </p:sp>
      <p:pic>
        <p:nvPicPr>
          <p:cNvPr id="6" name="Picture 5" descr="A close up of a piece of paper&#10;&#10;Description automatically generated">
            <a:extLst>
              <a:ext uri="{FF2B5EF4-FFF2-40B4-BE49-F238E27FC236}">
                <a16:creationId xmlns:a16="http://schemas.microsoft.com/office/drawing/2014/main" id="{F742FB1F-DD5C-410B-BAFF-FE9F5176A4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436" y="2426818"/>
            <a:ext cx="5200178" cy="3997637"/>
          </a:xfrm>
          <a:prstGeom prst="rect">
            <a:avLst/>
          </a:prstGeom>
        </p:spPr>
      </p:pic>
      <p:pic>
        <p:nvPicPr>
          <p:cNvPr id="5" name="Picture 4" descr="A close up of text on a white background&#10;&#10;Description automatically generated">
            <a:extLst>
              <a:ext uri="{FF2B5EF4-FFF2-40B4-BE49-F238E27FC236}">
                <a16:creationId xmlns:a16="http://schemas.microsoft.com/office/drawing/2014/main" id="{4BE3936C-7643-4BB0-933C-F9C3B8767D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1630" y="2426818"/>
            <a:ext cx="5242802" cy="3997637"/>
          </a:xfrm>
          <a:prstGeom prst="rect">
            <a:avLst/>
          </a:prstGeom>
        </p:spPr>
      </p:pic>
    </p:spTree>
    <p:extLst>
      <p:ext uri="{BB962C8B-B14F-4D97-AF65-F5344CB8AC3E}">
        <p14:creationId xmlns:p14="http://schemas.microsoft.com/office/powerpoint/2010/main" val="93622331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1E80E-AE7B-4325-B2E5-A5957B34D7CA}"/>
              </a:ext>
            </a:extLst>
          </p:cNvPr>
          <p:cNvSpPr>
            <a:spLocks noGrp="1"/>
          </p:cNvSpPr>
          <p:nvPr>
            <p:ph type="title"/>
          </p:nvPr>
        </p:nvSpPr>
        <p:spPr/>
        <p:txBody>
          <a:bodyPr/>
          <a:lstStyle/>
          <a:p>
            <a:r>
              <a:rPr lang="en-IN"/>
              <a:t>Quiz</a:t>
            </a:r>
          </a:p>
        </p:txBody>
      </p:sp>
      <p:sp>
        <p:nvSpPr>
          <p:cNvPr id="4" name="Text Placeholder 3">
            <a:extLst>
              <a:ext uri="{FF2B5EF4-FFF2-40B4-BE49-F238E27FC236}">
                <a16:creationId xmlns:a16="http://schemas.microsoft.com/office/drawing/2014/main" id="{AB4ABB29-1749-44A7-BEAD-48AD450FA600}"/>
              </a:ext>
            </a:extLst>
          </p:cNvPr>
          <p:cNvSpPr>
            <a:spLocks noGrp="1"/>
          </p:cNvSpPr>
          <p:nvPr>
            <p:ph type="body" sz="quarter" idx="15"/>
          </p:nvPr>
        </p:nvSpPr>
        <p:spPr>
          <a:xfrm>
            <a:off x="668124" y="1276349"/>
            <a:ext cx="10385425" cy="4733925"/>
          </a:xfrm>
        </p:spPr>
        <p:txBody>
          <a:bodyPr/>
          <a:lstStyle/>
          <a:p>
            <a:pPr marL="0" indent="0">
              <a:buNone/>
            </a:pPr>
            <a:r>
              <a:rPr lang="en-IN"/>
              <a:t>Q1. </a:t>
            </a:r>
            <a:r>
              <a:rPr lang="en-US"/>
              <a:t>A central controller coordinates interactions across microservices. This statement belongs to which communication pattern?</a:t>
            </a:r>
          </a:p>
          <a:p>
            <a:pPr marL="342900" indent="-342900">
              <a:buAutoNum type="alphaUcPeriod"/>
            </a:pPr>
            <a:r>
              <a:rPr lang="en-US"/>
              <a:t> SAGA pattern</a:t>
            </a:r>
          </a:p>
          <a:p>
            <a:pPr marL="342900" indent="-342900">
              <a:buAutoNum type="alphaUcPeriod"/>
            </a:pPr>
            <a:r>
              <a:rPr lang="en-US"/>
              <a:t>Choreography</a:t>
            </a:r>
          </a:p>
          <a:p>
            <a:pPr marL="342900" indent="-342900">
              <a:buAutoNum type="alphaUcPeriod"/>
            </a:pPr>
            <a:r>
              <a:rPr lang="en-US"/>
              <a:t>Orchestration</a:t>
            </a:r>
            <a:endParaRPr lang="en-IN"/>
          </a:p>
          <a:p>
            <a:pPr marL="0" indent="0">
              <a:buNone/>
            </a:pPr>
            <a:r>
              <a:rPr lang="en-IN" b="1">
                <a:solidFill>
                  <a:schemeClr val="accent3">
                    <a:lumMod val="50000"/>
                  </a:schemeClr>
                </a:solidFill>
              </a:rPr>
              <a:t>Correct Ans: Orchestration</a:t>
            </a:r>
          </a:p>
          <a:p>
            <a:pPr marL="0" indent="0">
              <a:buNone/>
            </a:pPr>
            <a:endParaRPr lang="en-IN" b="1">
              <a:solidFill>
                <a:schemeClr val="accent3">
                  <a:lumMod val="50000"/>
                </a:schemeClr>
              </a:solidFill>
            </a:endParaRPr>
          </a:p>
          <a:p>
            <a:pPr marL="0" indent="0">
              <a:buNone/>
            </a:pPr>
            <a:r>
              <a:rPr lang="en-US">
                <a:solidFill>
                  <a:schemeClr val="tx1"/>
                </a:solidFill>
              </a:rPr>
              <a:t>Q2.  __________ is about interaction and _______________ is about control.</a:t>
            </a:r>
          </a:p>
          <a:p>
            <a:pPr marL="342900" indent="-342900">
              <a:buAutoNum type="alphaUcPeriod"/>
            </a:pPr>
            <a:r>
              <a:rPr lang="en-US">
                <a:solidFill>
                  <a:schemeClr val="tx1"/>
                </a:solidFill>
              </a:rPr>
              <a:t>Asynchronous , Synchronous</a:t>
            </a:r>
          </a:p>
          <a:p>
            <a:pPr marL="342900" indent="-342900">
              <a:buAutoNum type="alphaUcPeriod"/>
            </a:pPr>
            <a:r>
              <a:rPr lang="en-US">
                <a:solidFill>
                  <a:schemeClr val="tx1"/>
                </a:solidFill>
              </a:rPr>
              <a:t>Synchronous , Asynchronous</a:t>
            </a:r>
          </a:p>
          <a:p>
            <a:pPr marL="342900" indent="-342900">
              <a:buAutoNum type="alphaUcPeriod"/>
            </a:pPr>
            <a:r>
              <a:rPr lang="en-US">
                <a:solidFill>
                  <a:schemeClr val="tx1"/>
                </a:solidFill>
              </a:rPr>
              <a:t>Choreography, Orchestration</a:t>
            </a:r>
          </a:p>
          <a:p>
            <a:pPr marL="342900" indent="-342900">
              <a:buAutoNum type="alphaUcPeriod"/>
            </a:pPr>
            <a:r>
              <a:rPr lang="en-US">
                <a:solidFill>
                  <a:schemeClr val="tx1"/>
                </a:solidFill>
              </a:rPr>
              <a:t> Orchestration, Choreography</a:t>
            </a:r>
          </a:p>
          <a:p>
            <a:pPr marL="0" indent="0">
              <a:buNone/>
            </a:pPr>
            <a:r>
              <a:rPr lang="en-US" b="1">
                <a:solidFill>
                  <a:schemeClr val="accent3">
                    <a:lumMod val="50000"/>
                  </a:schemeClr>
                </a:solidFill>
              </a:rPr>
              <a:t>Correct Ans: </a:t>
            </a:r>
            <a:r>
              <a:rPr lang="en-US">
                <a:solidFill>
                  <a:schemeClr val="accent3">
                    <a:lumMod val="50000"/>
                  </a:schemeClr>
                </a:solidFill>
              </a:rPr>
              <a:t>Choreography, Orchestration</a:t>
            </a:r>
          </a:p>
          <a:p>
            <a:pPr marL="0" indent="0">
              <a:buNone/>
            </a:pPr>
            <a:endParaRPr lang="en-US" b="1">
              <a:solidFill>
                <a:schemeClr val="accent3">
                  <a:lumMod val="50000"/>
                </a:schemeClr>
              </a:solidFill>
            </a:endParaRPr>
          </a:p>
        </p:txBody>
      </p:sp>
      <p:sp>
        <p:nvSpPr>
          <p:cNvPr id="5" name="Rectangle 2">
            <a:extLst>
              <a:ext uri="{FF2B5EF4-FFF2-40B4-BE49-F238E27FC236}">
                <a16:creationId xmlns:a16="http://schemas.microsoft.com/office/drawing/2014/main" id="{971BB3C7-88CB-4EF7-8338-687A46262429}"/>
              </a:ext>
            </a:extLst>
          </p:cNvPr>
          <p:cNvSpPr>
            <a:spLocks noChangeArrowheads="1"/>
          </p:cNvSpPr>
          <p:nvPr/>
        </p:nvSpPr>
        <p:spPr bwMode="auto">
          <a:xfrm>
            <a:off x="0" y="90100"/>
            <a:ext cx="65" cy="276999"/>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2402282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anim calcmode="lin" valueType="num">
                                      <p:cBhvr>
                                        <p:cTn id="1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1000"/>
                                        <p:tgtEl>
                                          <p:spTgt spid="4">
                                            <p:txEl>
                                              <p:pRg st="3" end="3"/>
                                            </p:txEl>
                                          </p:spTgt>
                                        </p:tgtEl>
                                      </p:cBhvr>
                                    </p:animEffect>
                                    <p:anim calcmode="lin" valueType="num">
                                      <p:cBhvr>
                                        <p:cTn id="2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Effect transition="in" filter="fade">
                                      <p:cBhvr>
                                        <p:cTn id="29" dur="1000"/>
                                        <p:tgtEl>
                                          <p:spTgt spid="4">
                                            <p:txEl>
                                              <p:pRg st="4" end="4"/>
                                            </p:txEl>
                                          </p:spTgt>
                                        </p:tgtEl>
                                      </p:cBhvr>
                                    </p:animEffect>
                                    <p:anim calcmode="lin" valueType="num">
                                      <p:cBhvr>
                                        <p:cTn id="30"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4">
                                            <p:txEl>
                                              <p:pRg st="6" end="6"/>
                                            </p:txEl>
                                          </p:spTgt>
                                        </p:tgtEl>
                                        <p:attrNameLst>
                                          <p:attrName>style.visibility</p:attrName>
                                        </p:attrNameLst>
                                      </p:cBhvr>
                                      <p:to>
                                        <p:strVal val="visible"/>
                                      </p:to>
                                    </p:set>
                                    <p:animEffect transition="in" filter="fade">
                                      <p:cBhvr>
                                        <p:cTn id="36" dur="1000"/>
                                        <p:tgtEl>
                                          <p:spTgt spid="4">
                                            <p:txEl>
                                              <p:pRg st="6" end="6"/>
                                            </p:txEl>
                                          </p:spTgt>
                                        </p:tgtEl>
                                      </p:cBhvr>
                                    </p:animEffect>
                                    <p:anim calcmode="lin" valueType="num">
                                      <p:cBhvr>
                                        <p:cTn id="37"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38" dur="1000" fill="hold"/>
                                        <p:tgtEl>
                                          <p:spTgt spid="4">
                                            <p:txEl>
                                              <p:pRg st="6" end="6"/>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4">
                                            <p:txEl>
                                              <p:pRg st="7" end="7"/>
                                            </p:txEl>
                                          </p:spTgt>
                                        </p:tgtEl>
                                        <p:attrNameLst>
                                          <p:attrName>style.visibility</p:attrName>
                                        </p:attrNameLst>
                                      </p:cBhvr>
                                      <p:to>
                                        <p:strVal val="visible"/>
                                      </p:to>
                                    </p:set>
                                    <p:animEffect transition="in" filter="fade">
                                      <p:cBhvr>
                                        <p:cTn id="41" dur="1000"/>
                                        <p:tgtEl>
                                          <p:spTgt spid="4">
                                            <p:txEl>
                                              <p:pRg st="7" end="7"/>
                                            </p:txEl>
                                          </p:spTgt>
                                        </p:tgtEl>
                                      </p:cBhvr>
                                    </p:animEffect>
                                    <p:anim calcmode="lin" valueType="num">
                                      <p:cBhvr>
                                        <p:cTn id="42"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43" dur="1000" fill="hold"/>
                                        <p:tgtEl>
                                          <p:spTgt spid="4">
                                            <p:txEl>
                                              <p:pRg st="7" end="7"/>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4">
                                            <p:txEl>
                                              <p:pRg st="8" end="8"/>
                                            </p:txEl>
                                          </p:spTgt>
                                        </p:tgtEl>
                                        <p:attrNameLst>
                                          <p:attrName>style.visibility</p:attrName>
                                        </p:attrNameLst>
                                      </p:cBhvr>
                                      <p:to>
                                        <p:strVal val="visible"/>
                                      </p:to>
                                    </p:set>
                                    <p:animEffect transition="in" filter="fade">
                                      <p:cBhvr>
                                        <p:cTn id="46" dur="1000"/>
                                        <p:tgtEl>
                                          <p:spTgt spid="4">
                                            <p:txEl>
                                              <p:pRg st="8" end="8"/>
                                            </p:txEl>
                                          </p:spTgt>
                                        </p:tgtEl>
                                      </p:cBhvr>
                                    </p:animEffect>
                                    <p:anim calcmode="lin" valueType="num">
                                      <p:cBhvr>
                                        <p:cTn id="47"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48" dur="1000" fill="hold"/>
                                        <p:tgtEl>
                                          <p:spTgt spid="4">
                                            <p:txEl>
                                              <p:pRg st="8" end="8"/>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4">
                                            <p:txEl>
                                              <p:pRg st="9" end="9"/>
                                            </p:txEl>
                                          </p:spTgt>
                                        </p:tgtEl>
                                        <p:attrNameLst>
                                          <p:attrName>style.visibility</p:attrName>
                                        </p:attrNameLst>
                                      </p:cBhvr>
                                      <p:to>
                                        <p:strVal val="visible"/>
                                      </p:to>
                                    </p:set>
                                    <p:animEffect transition="in" filter="fade">
                                      <p:cBhvr>
                                        <p:cTn id="51" dur="1000"/>
                                        <p:tgtEl>
                                          <p:spTgt spid="4">
                                            <p:txEl>
                                              <p:pRg st="9" end="9"/>
                                            </p:txEl>
                                          </p:spTgt>
                                        </p:tgtEl>
                                      </p:cBhvr>
                                    </p:animEffect>
                                    <p:anim calcmode="lin" valueType="num">
                                      <p:cBhvr>
                                        <p:cTn id="52"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53" dur="1000" fill="hold"/>
                                        <p:tgtEl>
                                          <p:spTgt spid="4">
                                            <p:txEl>
                                              <p:pRg st="9" end="9"/>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4">
                                            <p:txEl>
                                              <p:pRg st="10" end="10"/>
                                            </p:txEl>
                                          </p:spTgt>
                                        </p:tgtEl>
                                        <p:attrNameLst>
                                          <p:attrName>style.visibility</p:attrName>
                                        </p:attrNameLst>
                                      </p:cBhvr>
                                      <p:to>
                                        <p:strVal val="visible"/>
                                      </p:to>
                                    </p:set>
                                    <p:animEffect transition="in" filter="fade">
                                      <p:cBhvr>
                                        <p:cTn id="56" dur="1000"/>
                                        <p:tgtEl>
                                          <p:spTgt spid="4">
                                            <p:txEl>
                                              <p:pRg st="10" end="10"/>
                                            </p:txEl>
                                          </p:spTgt>
                                        </p:tgtEl>
                                      </p:cBhvr>
                                    </p:animEffect>
                                    <p:anim calcmode="lin" valueType="num">
                                      <p:cBhvr>
                                        <p:cTn id="57" dur="100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58" dur="1000" fill="hold"/>
                                        <p:tgtEl>
                                          <p:spTgt spid="4">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4">
                                            <p:txEl>
                                              <p:pRg st="11" end="11"/>
                                            </p:txEl>
                                          </p:spTgt>
                                        </p:tgtEl>
                                        <p:attrNameLst>
                                          <p:attrName>style.visibility</p:attrName>
                                        </p:attrNameLst>
                                      </p:cBhvr>
                                      <p:to>
                                        <p:strVal val="visible"/>
                                      </p:to>
                                    </p:set>
                                    <p:animEffect transition="in" filter="fade">
                                      <p:cBhvr>
                                        <p:cTn id="63" dur="1000"/>
                                        <p:tgtEl>
                                          <p:spTgt spid="4">
                                            <p:txEl>
                                              <p:pRg st="11" end="11"/>
                                            </p:txEl>
                                          </p:spTgt>
                                        </p:tgtEl>
                                      </p:cBhvr>
                                    </p:animEffect>
                                    <p:anim calcmode="lin" valueType="num">
                                      <p:cBhvr>
                                        <p:cTn id="64" dur="1000" fill="hold"/>
                                        <p:tgtEl>
                                          <p:spTgt spid="4">
                                            <p:txEl>
                                              <p:pRg st="11" end="11"/>
                                            </p:txEl>
                                          </p:spTgt>
                                        </p:tgtEl>
                                        <p:attrNameLst>
                                          <p:attrName>ppt_x</p:attrName>
                                        </p:attrNameLst>
                                      </p:cBhvr>
                                      <p:tavLst>
                                        <p:tav tm="0">
                                          <p:val>
                                            <p:strVal val="#ppt_x"/>
                                          </p:val>
                                        </p:tav>
                                        <p:tav tm="100000">
                                          <p:val>
                                            <p:strVal val="#ppt_x"/>
                                          </p:val>
                                        </p:tav>
                                      </p:tavLst>
                                    </p:anim>
                                    <p:anim calcmode="lin" valueType="num">
                                      <p:cBhvr>
                                        <p:cTn id="65" dur="1000" fill="hold"/>
                                        <p:tgtEl>
                                          <p:spTgt spid="4">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AEAFEAC3-245D-466A-B3DB-E91C75BC0A96}"/>
              </a:ext>
            </a:extLst>
          </p:cNvPr>
          <p:cNvSpPr>
            <a:spLocks noGrp="1"/>
          </p:cNvSpPr>
          <p:nvPr>
            <p:ph type="body" sz="quarter" idx="13"/>
          </p:nvPr>
        </p:nvSpPr>
        <p:spPr>
          <a:xfrm>
            <a:off x="456497" y="2888718"/>
            <a:ext cx="6849563" cy="827071"/>
          </a:xfrm>
        </p:spPr>
        <p:txBody>
          <a:bodyPr anchor="t"/>
          <a:lstStyle/>
          <a:p>
            <a:r>
              <a:rPr lang="en-US">
                <a:solidFill>
                  <a:srgbClr val="EBEBEB"/>
                </a:solidFill>
                <a:cs typeface="Calibri"/>
              </a:rPr>
              <a:t>Security Patterns</a:t>
            </a:r>
            <a:endParaRPr lang="en-US">
              <a:cs typeface="Calibri"/>
            </a:endParaRPr>
          </a:p>
        </p:txBody>
      </p:sp>
      <p:pic>
        <p:nvPicPr>
          <p:cNvPr id="13" name="Bildplatzhalter 12" descr="Ein Bild, das Gebäude enthält.&#10;&#10;Mit hoher Zuverlässigkeit generierte Beschreibung">
            <a:extLst>
              <a:ext uri="{FF2B5EF4-FFF2-40B4-BE49-F238E27FC236}">
                <a16:creationId xmlns:a16="http://schemas.microsoft.com/office/drawing/2014/main" id="{458E5FDA-9505-4808-AE3B-9D0639996449}"/>
              </a:ext>
            </a:extLst>
          </p:cNvPr>
          <p:cNvPicPr>
            <a:picLocks noGrp="1" noChangeAspect="1"/>
          </p:cNvPicPr>
          <p:nvPr>
            <p:ph type="pic" sz="quarter" idx="14"/>
          </p:nvPr>
        </p:nvPicPr>
        <p:blipFill>
          <a:blip r:embed="rId3"/>
          <a:srcRect l="16667" r="16667"/>
          <a:stretch>
            <a:fillRect/>
          </a:stretch>
        </p:blipFill>
        <p:spPr/>
      </p:pic>
    </p:spTree>
    <p:extLst>
      <p:ext uri="{BB962C8B-B14F-4D97-AF65-F5344CB8AC3E}">
        <p14:creationId xmlns:p14="http://schemas.microsoft.com/office/powerpoint/2010/main" val="376367740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C89AC-4853-4AC4-9606-2F9AB502700E}"/>
              </a:ext>
            </a:extLst>
          </p:cNvPr>
          <p:cNvSpPr>
            <a:spLocks noGrp="1"/>
          </p:cNvSpPr>
          <p:nvPr>
            <p:ph type="title"/>
          </p:nvPr>
        </p:nvSpPr>
        <p:spPr/>
        <p:txBody>
          <a:bodyPr/>
          <a:lstStyle/>
          <a:p>
            <a:r>
              <a:rPr lang="en-US"/>
              <a:t>Security patterns in microservices</a:t>
            </a:r>
            <a:endParaRPr lang="en-IN"/>
          </a:p>
        </p:txBody>
      </p:sp>
      <p:sp>
        <p:nvSpPr>
          <p:cNvPr id="3" name="Text Placeholder 2">
            <a:extLst>
              <a:ext uri="{FF2B5EF4-FFF2-40B4-BE49-F238E27FC236}">
                <a16:creationId xmlns:a16="http://schemas.microsoft.com/office/drawing/2014/main" id="{8BED6F99-CB62-499E-A3EA-134238825F61}"/>
              </a:ext>
            </a:extLst>
          </p:cNvPr>
          <p:cNvSpPr>
            <a:spLocks noGrp="1"/>
          </p:cNvSpPr>
          <p:nvPr>
            <p:ph type="body" sz="quarter" idx="13"/>
          </p:nvPr>
        </p:nvSpPr>
        <p:spPr>
          <a:xfrm>
            <a:off x="1730953" y="1566950"/>
            <a:ext cx="2743952" cy="884060"/>
          </a:xfrm>
        </p:spPr>
        <p:txBody>
          <a:bodyPr/>
          <a:lstStyle/>
          <a:p>
            <a:r>
              <a:rPr lang="en-US" err="1"/>
              <a:t>Defence</a:t>
            </a:r>
            <a:r>
              <a:rPr lang="en-US"/>
              <a:t> in Depth Mechanism</a:t>
            </a:r>
            <a:endParaRPr lang="en-IN"/>
          </a:p>
        </p:txBody>
      </p:sp>
      <p:sp>
        <p:nvSpPr>
          <p:cNvPr id="5" name="Text Placeholder 4">
            <a:extLst>
              <a:ext uri="{FF2B5EF4-FFF2-40B4-BE49-F238E27FC236}">
                <a16:creationId xmlns:a16="http://schemas.microsoft.com/office/drawing/2014/main" id="{0FCF963E-20B2-4F2F-8044-8C603E2AFA59}"/>
              </a:ext>
            </a:extLst>
          </p:cNvPr>
          <p:cNvSpPr>
            <a:spLocks noGrp="1"/>
          </p:cNvSpPr>
          <p:nvPr>
            <p:ph type="body" sz="quarter" idx="19"/>
          </p:nvPr>
        </p:nvSpPr>
        <p:spPr>
          <a:xfrm>
            <a:off x="1754141" y="4289623"/>
            <a:ext cx="2743952" cy="1001427"/>
          </a:xfrm>
        </p:spPr>
        <p:txBody>
          <a:bodyPr/>
          <a:lstStyle/>
          <a:p>
            <a:r>
              <a:rPr lang="en-US"/>
              <a:t>Distributed tracing</a:t>
            </a:r>
            <a:endParaRPr lang="en-IN"/>
          </a:p>
        </p:txBody>
      </p:sp>
      <p:sp>
        <p:nvSpPr>
          <p:cNvPr id="7" name="Text Placeholder 6">
            <a:extLst>
              <a:ext uri="{FF2B5EF4-FFF2-40B4-BE49-F238E27FC236}">
                <a16:creationId xmlns:a16="http://schemas.microsoft.com/office/drawing/2014/main" id="{660BD491-3189-4375-ACFB-F6C2F18257BB}"/>
              </a:ext>
            </a:extLst>
          </p:cNvPr>
          <p:cNvSpPr>
            <a:spLocks noGrp="1"/>
          </p:cNvSpPr>
          <p:nvPr>
            <p:ph type="body" sz="quarter" idx="24"/>
          </p:nvPr>
        </p:nvSpPr>
        <p:spPr>
          <a:xfrm>
            <a:off x="6167665" y="1694722"/>
            <a:ext cx="633813" cy="473904"/>
          </a:xfrm>
        </p:spPr>
        <p:txBody>
          <a:bodyPr/>
          <a:lstStyle/>
          <a:p>
            <a:r>
              <a:rPr lang="en-IN"/>
              <a:t>4</a:t>
            </a:r>
          </a:p>
        </p:txBody>
      </p:sp>
      <p:sp>
        <p:nvSpPr>
          <p:cNvPr id="8" name="Text Placeholder 7">
            <a:extLst>
              <a:ext uri="{FF2B5EF4-FFF2-40B4-BE49-F238E27FC236}">
                <a16:creationId xmlns:a16="http://schemas.microsoft.com/office/drawing/2014/main" id="{5D1F8092-3243-4ECF-9A06-75850D549BA2}"/>
              </a:ext>
            </a:extLst>
          </p:cNvPr>
          <p:cNvSpPr>
            <a:spLocks noGrp="1"/>
          </p:cNvSpPr>
          <p:nvPr>
            <p:ph type="body" sz="quarter" idx="27"/>
          </p:nvPr>
        </p:nvSpPr>
        <p:spPr>
          <a:xfrm>
            <a:off x="1097138" y="1590566"/>
            <a:ext cx="633813" cy="479474"/>
          </a:xfrm>
        </p:spPr>
        <p:txBody>
          <a:bodyPr/>
          <a:lstStyle/>
          <a:p>
            <a:r>
              <a:rPr lang="en-US"/>
              <a:t>1</a:t>
            </a:r>
            <a:endParaRPr lang="en-IN"/>
          </a:p>
        </p:txBody>
      </p:sp>
      <p:sp>
        <p:nvSpPr>
          <p:cNvPr id="9" name="Text Placeholder 8">
            <a:extLst>
              <a:ext uri="{FF2B5EF4-FFF2-40B4-BE49-F238E27FC236}">
                <a16:creationId xmlns:a16="http://schemas.microsoft.com/office/drawing/2014/main" id="{F3579C52-F75D-4557-8818-DC056C243AAB}"/>
              </a:ext>
            </a:extLst>
          </p:cNvPr>
          <p:cNvSpPr>
            <a:spLocks noGrp="1"/>
          </p:cNvSpPr>
          <p:nvPr>
            <p:ph type="body" sz="quarter" idx="28"/>
          </p:nvPr>
        </p:nvSpPr>
        <p:spPr>
          <a:xfrm>
            <a:off x="1754141" y="2928287"/>
            <a:ext cx="2743952" cy="1001426"/>
          </a:xfrm>
        </p:spPr>
        <p:txBody>
          <a:bodyPr/>
          <a:lstStyle/>
          <a:p>
            <a:r>
              <a:rPr lang="en-US"/>
              <a:t>Tokens and API Gateway</a:t>
            </a:r>
            <a:endParaRPr lang="en-IN"/>
          </a:p>
        </p:txBody>
      </p:sp>
      <p:sp>
        <p:nvSpPr>
          <p:cNvPr id="11" name="Text Placeholder 10">
            <a:extLst>
              <a:ext uri="{FF2B5EF4-FFF2-40B4-BE49-F238E27FC236}">
                <a16:creationId xmlns:a16="http://schemas.microsoft.com/office/drawing/2014/main" id="{5F6B2AA9-ACD4-4631-A216-E7DAAF80304A}"/>
              </a:ext>
            </a:extLst>
          </p:cNvPr>
          <p:cNvSpPr>
            <a:spLocks noGrp="1"/>
          </p:cNvSpPr>
          <p:nvPr>
            <p:ph type="body" sz="quarter" idx="30"/>
          </p:nvPr>
        </p:nvSpPr>
        <p:spPr>
          <a:xfrm>
            <a:off x="6863761" y="1590566"/>
            <a:ext cx="2743952" cy="1001427"/>
          </a:xfrm>
        </p:spPr>
        <p:txBody>
          <a:bodyPr/>
          <a:lstStyle/>
          <a:p>
            <a:r>
              <a:rPr lang="en-US"/>
              <a:t>Mutual SSL</a:t>
            </a:r>
            <a:endParaRPr lang="en-IN"/>
          </a:p>
        </p:txBody>
      </p:sp>
      <p:sp>
        <p:nvSpPr>
          <p:cNvPr id="13" name="Text Placeholder 12">
            <a:extLst>
              <a:ext uri="{FF2B5EF4-FFF2-40B4-BE49-F238E27FC236}">
                <a16:creationId xmlns:a16="http://schemas.microsoft.com/office/drawing/2014/main" id="{BC48912D-9FE7-4018-8B29-395E21C4E62F}"/>
              </a:ext>
            </a:extLst>
          </p:cNvPr>
          <p:cNvSpPr>
            <a:spLocks noGrp="1"/>
          </p:cNvSpPr>
          <p:nvPr>
            <p:ph type="body" sz="quarter" idx="32"/>
          </p:nvPr>
        </p:nvSpPr>
        <p:spPr>
          <a:xfrm>
            <a:off x="6096000" y="4430721"/>
            <a:ext cx="633813" cy="473904"/>
          </a:xfrm>
        </p:spPr>
        <p:txBody>
          <a:bodyPr/>
          <a:lstStyle/>
          <a:p>
            <a:r>
              <a:rPr lang="en-IN"/>
              <a:t>6</a:t>
            </a:r>
          </a:p>
        </p:txBody>
      </p:sp>
      <p:sp>
        <p:nvSpPr>
          <p:cNvPr id="14" name="Text Placeholder 13">
            <a:extLst>
              <a:ext uri="{FF2B5EF4-FFF2-40B4-BE49-F238E27FC236}">
                <a16:creationId xmlns:a16="http://schemas.microsoft.com/office/drawing/2014/main" id="{26991279-255E-487A-9565-5348F8E8AB0E}"/>
              </a:ext>
            </a:extLst>
          </p:cNvPr>
          <p:cNvSpPr>
            <a:spLocks noGrp="1"/>
          </p:cNvSpPr>
          <p:nvPr>
            <p:ph type="body" sz="quarter" idx="33"/>
          </p:nvPr>
        </p:nvSpPr>
        <p:spPr>
          <a:xfrm>
            <a:off x="1097137" y="2890842"/>
            <a:ext cx="633813" cy="479474"/>
          </a:xfrm>
        </p:spPr>
        <p:txBody>
          <a:bodyPr/>
          <a:lstStyle/>
          <a:p>
            <a:r>
              <a:rPr lang="en-IN"/>
              <a:t>2</a:t>
            </a:r>
          </a:p>
        </p:txBody>
      </p:sp>
      <p:sp>
        <p:nvSpPr>
          <p:cNvPr id="19" name="Text Placeholder 10">
            <a:extLst>
              <a:ext uri="{FF2B5EF4-FFF2-40B4-BE49-F238E27FC236}">
                <a16:creationId xmlns:a16="http://schemas.microsoft.com/office/drawing/2014/main" id="{ED8DAF8F-F6F3-487F-8C80-1A466B862943}"/>
              </a:ext>
            </a:extLst>
          </p:cNvPr>
          <p:cNvSpPr txBox="1">
            <a:spLocks/>
          </p:cNvSpPr>
          <p:nvPr/>
        </p:nvSpPr>
        <p:spPr>
          <a:xfrm>
            <a:off x="6863761" y="2890842"/>
            <a:ext cx="2743952" cy="1001427"/>
          </a:xfrm>
          <a:prstGeom prst="rect">
            <a:avLst/>
          </a:prstGeom>
        </p:spPr>
        <p:txBody>
          <a:bodyPr anchor="t"/>
          <a:lstStyle>
            <a:lvl1pPr marL="0" indent="0" algn="l" defTabSz="914400" rtl="0" eaLnBrk="1" latinLnBrk="0" hangingPunct="1">
              <a:lnSpc>
                <a:spcPct val="100000"/>
              </a:lnSpc>
              <a:spcBef>
                <a:spcPts val="0"/>
              </a:spcBef>
              <a:spcAft>
                <a:spcPts val="0"/>
              </a:spcAft>
              <a:buFont typeface="Arial" panose="020B0604020202020204" pitchFamily="34" charset="0"/>
              <a:buNone/>
              <a:defRPr sz="2800" b="0" kern="1200">
                <a:solidFill>
                  <a:srgbClr val="616161"/>
                </a:solidFill>
                <a:latin typeface="+mn-lt"/>
                <a:ea typeface="+mn-ea"/>
                <a:cs typeface="+mn-cs"/>
              </a:defRPr>
            </a:lvl1pPr>
            <a:lvl2pPr marL="339725" indent="-171450" algn="l" defTabSz="914400" rtl="0" eaLnBrk="1" latinLnBrk="0" hangingPunct="1">
              <a:lnSpc>
                <a:spcPct val="100000"/>
              </a:lnSpc>
              <a:spcBef>
                <a:spcPts val="500"/>
              </a:spcBef>
              <a:spcAft>
                <a:spcPts val="0"/>
              </a:spcAft>
              <a:buFont typeface="Calibri Light" panose="020F0302020204030204" pitchFamily="34" charset="0"/>
              <a:buChar char="₋"/>
              <a:tabLst>
                <a:tab pos="282575" algn="l"/>
              </a:tabLst>
              <a:defRPr sz="1600" kern="1200">
                <a:solidFill>
                  <a:schemeClr val="tx1">
                    <a:lumMod val="50000"/>
                    <a:lumOff val="50000"/>
                  </a:schemeClr>
                </a:solidFill>
                <a:latin typeface="+mj-lt"/>
                <a:ea typeface="+mn-ea"/>
                <a:cs typeface="+mn-cs"/>
              </a:defRPr>
            </a:lvl2pPr>
            <a:lvl3pPr marL="574675" indent="-168275" algn="l" defTabSz="914400" rtl="0" eaLnBrk="1" latinLnBrk="0" hangingPunct="1">
              <a:lnSpc>
                <a:spcPct val="100000"/>
              </a:lnSpc>
              <a:spcBef>
                <a:spcPts val="500"/>
              </a:spcBef>
              <a:spcAft>
                <a:spcPts val="0"/>
              </a:spcAft>
              <a:buFont typeface="Calibri Light" panose="020F0302020204030204" pitchFamily="34" charset="0"/>
              <a:buChar char="&gt;"/>
              <a:defRPr sz="1600" kern="1200">
                <a:solidFill>
                  <a:schemeClr val="tx1">
                    <a:lumMod val="50000"/>
                    <a:lumOff val="50000"/>
                  </a:schemeClr>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t>Encryption strategy</a:t>
            </a:r>
          </a:p>
        </p:txBody>
      </p:sp>
      <p:sp>
        <p:nvSpPr>
          <p:cNvPr id="20" name="Text Placeholder 10">
            <a:extLst>
              <a:ext uri="{FF2B5EF4-FFF2-40B4-BE49-F238E27FC236}">
                <a16:creationId xmlns:a16="http://schemas.microsoft.com/office/drawing/2014/main" id="{771DE87C-7FA7-4FD0-99A5-3BEA808A9358}"/>
              </a:ext>
            </a:extLst>
          </p:cNvPr>
          <p:cNvSpPr txBox="1">
            <a:spLocks/>
          </p:cNvSpPr>
          <p:nvPr/>
        </p:nvSpPr>
        <p:spPr>
          <a:xfrm>
            <a:off x="6729813" y="4320839"/>
            <a:ext cx="2743952" cy="1433032"/>
          </a:xfrm>
          <a:prstGeom prst="rect">
            <a:avLst/>
          </a:prstGeom>
        </p:spPr>
        <p:txBody>
          <a:bodyPr anchor="t"/>
          <a:lstStyle>
            <a:lvl1pPr marL="0" indent="0" algn="l" defTabSz="914400" rtl="0" eaLnBrk="1" latinLnBrk="0" hangingPunct="1">
              <a:lnSpc>
                <a:spcPct val="100000"/>
              </a:lnSpc>
              <a:spcBef>
                <a:spcPts val="0"/>
              </a:spcBef>
              <a:spcAft>
                <a:spcPts val="0"/>
              </a:spcAft>
              <a:buFont typeface="Arial" panose="020B0604020202020204" pitchFamily="34" charset="0"/>
              <a:buNone/>
              <a:defRPr sz="2800" b="0" kern="1200">
                <a:solidFill>
                  <a:srgbClr val="616161"/>
                </a:solidFill>
                <a:latin typeface="+mn-lt"/>
                <a:ea typeface="+mn-ea"/>
                <a:cs typeface="+mn-cs"/>
              </a:defRPr>
            </a:lvl1pPr>
            <a:lvl2pPr marL="339725" indent="-171450" algn="l" defTabSz="914400" rtl="0" eaLnBrk="1" latinLnBrk="0" hangingPunct="1">
              <a:lnSpc>
                <a:spcPct val="100000"/>
              </a:lnSpc>
              <a:spcBef>
                <a:spcPts val="500"/>
              </a:spcBef>
              <a:spcAft>
                <a:spcPts val="0"/>
              </a:spcAft>
              <a:buFont typeface="Calibri Light" panose="020F0302020204030204" pitchFamily="34" charset="0"/>
              <a:buChar char="₋"/>
              <a:tabLst>
                <a:tab pos="282575" algn="l"/>
              </a:tabLst>
              <a:defRPr sz="1600" kern="1200">
                <a:solidFill>
                  <a:schemeClr val="tx1">
                    <a:lumMod val="50000"/>
                    <a:lumOff val="50000"/>
                  </a:schemeClr>
                </a:solidFill>
                <a:latin typeface="+mj-lt"/>
                <a:ea typeface="+mn-ea"/>
                <a:cs typeface="+mn-cs"/>
              </a:defRPr>
            </a:lvl2pPr>
            <a:lvl3pPr marL="574675" indent="-168275" algn="l" defTabSz="914400" rtl="0" eaLnBrk="1" latinLnBrk="0" hangingPunct="1">
              <a:lnSpc>
                <a:spcPct val="100000"/>
              </a:lnSpc>
              <a:spcBef>
                <a:spcPts val="500"/>
              </a:spcBef>
              <a:spcAft>
                <a:spcPts val="0"/>
              </a:spcAft>
              <a:buFont typeface="Calibri Light" panose="020F0302020204030204" pitchFamily="34" charset="0"/>
              <a:buChar char="&gt;"/>
              <a:defRPr sz="1600" kern="1200">
                <a:solidFill>
                  <a:schemeClr val="tx1">
                    <a:lumMod val="50000"/>
                    <a:lumOff val="50000"/>
                  </a:schemeClr>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Limit Accesses to Immediate Users</a:t>
            </a:r>
            <a:br>
              <a:rPr lang="en-US"/>
            </a:br>
            <a:endParaRPr lang="en-IN"/>
          </a:p>
        </p:txBody>
      </p:sp>
      <p:sp>
        <p:nvSpPr>
          <p:cNvPr id="15" name="Text Placeholder 13">
            <a:extLst>
              <a:ext uri="{FF2B5EF4-FFF2-40B4-BE49-F238E27FC236}">
                <a16:creationId xmlns:a16="http://schemas.microsoft.com/office/drawing/2014/main" id="{42132E12-94EE-419C-9090-BF43B26ABA5F}"/>
              </a:ext>
            </a:extLst>
          </p:cNvPr>
          <p:cNvSpPr txBox="1">
            <a:spLocks/>
          </p:cNvSpPr>
          <p:nvPr/>
        </p:nvSpPr>
        <p:spPr>
          <a:xfrm>
            <a:off x="1190100" y="4308487"/>
            <a:ext cx="633813" cy="479474"/>
          </a:xfrm>
          <a:prstGeom prst="rect">
            <a:avLst/>
          </a:prstGeom>
        </p:spPr>
        <p:txBody>
          <a:bodyPr anchor="t"/>
          <a:lstStyle>
            <a:lvl1pPr marL="0" indent="0" algn="l" defTabSz="914400" rtl="0" eaLnBrk="1" latinLnBrk="0" hangingPunct="1">
              <a:lnSpc>
                <a:spcPct val="100000"/>
              </a:lnSpc>
              <a:spcBef>
                <a:spcPts val="0"/>
              </a:spcBef>
              <a:spcAft>
                <a:spcPts val="0"/>
              </a:spcAft>
              <a:buFont typeface="Arial" panose="020B0604020202020204" pitchFamily="34" charset="0"/>
              <a:buNone/>
              <a:defRPr sz="2800" b="1" kern="1200">
                <a:solidFill>
                  <a:schemeClr val="bg2"/>
                </a:solidFill>
                <a:latin typeface="+mn-lt"/>
                <a:ea typeface="+mn-ea"/>
                <a:cs typeface="+mn-cs"/>
              </a:defRPr>
            </a:lvl1pPr>
            <a:lvl2pPr marL="339725" indent="-171450" algn="l" defTabSz="914400" rtl="0" eaLnBrk="1" latinLnBrk="0" hangingPunct="1">
              <a:lnSpc>
                <a:spcPct val="100000"/>
              </a:lnSpc>
              <a:spcBef>
                <a:spcPts val="500"/>
              </a:spcBef>
              <a:spcAft>
                <a:spcPts val="0"/>
              </a:spcAft>
              <a:buFont typeface="Calibri Light" panose="020F0302020204030204" pitchFamily="34" charset="0"/>
              <a:buChar char="₋"/>
              <a:tabLst>
                <a:tab pos="282575" algn="l"/>
              </a:tabLst>
              <a:defRPr sz="1600" kern="1200">
                <a:solidFill>
                  <a:schemeClr val="tx1">
                    <a:lumMod val="50000"/>
                    <a:lumOff val="50000"/>
                  </a:schemeClr>
                </a:solidFill>
                <a:latin typeface="+mj-lt"/>
                <a:ea typeface="+mn-ea"/>
                <a:cs typeface="+mn-cs"/>
              </a:defRPr>
            </a:lvl2pPr>
            <a:lvl3pPr marL="574675" indent="-168275" algn="l" defTabSz="914400" rtl="0" eaLnBrk="1" latinLnBrk="0" hangingPunct="1">
              <a:lnSpc>
                <a:spcPct val="100000"/>
              </a:lnSpc>
              <a:spcBef>
                <a:spcPts val="500"/>
              </a:spcBef>
              <a:spcAft>
                <a:spcPts val="0"/>
              </a:spcAft>
              <a:buFont typeface="Calibri Light" panose="020F0302020204030204" pitchFamily="34" charset="0"/>
              <a:buChar char="&gt;"/>
              <a:defRPr sz="1600" kern="1200">
                <a:solidFill>
                  <a:schemeClr val="tx1">
                    <a:lumMod val="50000"/>
                    <a:lumOff val="50000"/>
                  </a:schemeClr>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t>3</a:t>
            </a:r>
          </a:p>
        </p:txBody>
      </p:sp>
      <p:sp>
        <p:nvSpPr>
          <p:cNvPr id="16" name="Text Placeholder 6">
            <a:extLst>
              <a:ext uri="{FF2B5EF4-FFF2-40B4-BE49-F238E27FC236}">
                <a16:creationId xmlns:a16="http://schemas.microsoft.com/office/drawing/2014/main" id="{F645C5FB-8E8C-4883-B9B4-069F0EFC627C}"/>
              </a:ext>
            </a:extLst>
          </p:cNvPr>
          <p:cNvSpPr txBox="1">
            <a:spLocks/>
          </p:cNvSpPr>
          <p:nvPr/>
        </p:nvSpPr>
        <p:spPr>
          <a:xfrm>
            <a:off x="6195204" y="2954504"/>
            <a:ext cx="633813" cy="473904"/>
          </a:xfrm>
          <a:prstGeom prst="rect">
            <a:avLst/>
          </a:prstGeom>
        </p:spPr>
        <p:txBody>
          <a:bodyPr anchor="t"/>
          <a:lstStyle>
            <a:lvl1pPr marL="0" indent="0" algn="l" defTabSz="914400" rtl="0" eaLnBrk="1" latinLnBrk="0" hangingPunct="1">
              <a:lnSpc>
                <a:spcPct val="100000"/>
              </a:lnSpc>
              <a:spcBef>
                <a:spcPts val="0"/>
              </a:spcBef>
              <a:spcAft>
                <a:spcPts val="0"/>
              </a:spcAft>
              <a:buFont typeface="Arial" panose="020B0604020202020204" pitchFamily="34" charset="0"/>
              <a:buNone/>
              <a:defRPr sz="2800" b="1" kern="1200">
                <a:solidFill>
                  <a:schemeClr val="bg2"/>
                </a:solidFill>
                <a:latin typeface="+mn-lt"/>
                <a:ea typeface="+mn-ea"/>
                <a:cs typeface="+mn-cs"/>
              </a:defRPr>
            </a:lvl1pPr>
            <a:lvl2pPr marL="339725" indent="-171450" algn="l" defTabSz="914400" rtl="0" eaLnBrk="1" latinLnBrk="0" hangingPunct="1">
              <a:lnSpc>
                <a:spcPct val="100000"/>
              </a:lnSpc>
              <a:spcBef>
                <a:spcPts val="500"/>
              </a:spcBef>
              <a:spcAft>
                <a:spcPts val="0"/>
              </a:spcAft>
              <a:buFont typeface="Calibri Light" panose="020F0302020204030204" pitchFamily="34" charset="0"/>
              <a:buChar char="₋"/>
              <a:tabLst>
                <a:tab pos="282575" algn="l"/>
              </a:tabLst>
              <a:defRPr sz="1600" kern="1200">
                <a:solidFill>
                  <a:schemeClr val="tx1">
                    <a:lumMod val="50000"/>
                    <a:lumOff val="50000"/>
                  </a:schemeClr>
                </a:solidFill>
                <a:latin typeface="+mj-lt"/>
                <a:ea typeface="+mn-ea"/>
                <a:cs typeface="+mn-cs"/>
              </a:defRPr>
            </a:lvl2pPr>
            <a:lvl3pPr marL="574675" indent="-168275" algn="l" defTabSz="914400" rtl="0" eaLnBrk="1" latinLnBrk="0" hangingPunct="1">
              <a:lnSpc>
                <a:spcPct val="100000"/>
              </a:lnSpc>
              <a:spcBef>
                <a:spcPts val="500"/>
              </a:spcBef>
              <a:spcAft>
                <a:spcPts val="0"/>
              </a:spcAft>
              <a:buFont typeface="Calibri Light" panose="020F0302020204030204" pitchFamily="34" charset="0"/>
              <a:buChar char="&gt;"/>
              <a:defRPr sz="1600" kern="1200">
                <a:solidFill>
                  <a:schemeClr val="tx1">
                    <a:lumMod val="50000"/>
                    <a:lumOff val="50000"/>
                  </a:schemeClr>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t>5</a:t>
            </a:r>
          </a:p>
        </p:txBody>
      </p:sp>
    </p:spTree>
    <p:extLst>
      <p:ext uri="{BB962C8B-B14F-4D97-AF65-F5344CB8AC3E}">
        <p14:creationId xmlns:p14="http://schemas.microsoft.com/office/powerpoint/2010/main" val="57887739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1EF8A-7543-44BF-B37D-A41EFCC8CC90}"/>
              </a:ext>
            </a:extLst>
          </p:cNvPr>
          <p:cNvSpPr>
            <a:spLocks noGrp="1"/>
          </p:cNvSpPr>
          <p:nvPr>
            <p:ph type="title"/>
          </p:nvPr>
        </p:nvSpPr>
        <p:spPr>
          <a:xfrm>
            <a:off x="668545" y="381575"/>
            <a:ext cx="10385004" cy="590931"/>
          </a:xfrm>
        </p:spPr>
        <p:txBody>
          <a:bodyPr/>
          <a:lstStyle/>
          <a:p>
            <a:r>
              <a:rPr lang="en-IN"/>
              <a:t>Defence in Depth Mechanism</a:t>
            </a:r>
          </a:p>
        </p:txBody>
      </p:sp>
      <p:pic>
        <p:nvPicPr>
          <p:cNvPr id="6" name="Picture 5" descr="A drawing of a cartoon character&#10;&#10;Description automatically generated">
            <a:extLst>
              <a:ext uri="{FF2B5EF4-FFF2-40B4-BE49-F238E27FC236}">
                <a16:creationId xmlns:a16="http://schemas.microsoft.com/office/drawing/2014/main" id="{903B4F03-785F-4953-B984-8069FEB484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1527" y="3031968"/>
            <a:ext cx="4495911" cy="2991824"/>
          </a:xfrm>
          <a:prstGeom prst="rect">
            <a:avLst/>
          </a:prstGeom>
        </p:spPr>
      </p:pic>
      <p:sp>
        <p:nvSpPr>
          <p:cNvPr id="4" name="Rectangle 3">
            <a:extLst>
              <a:ext uri="{FF2B5EF4-FFF2-40B4-BE49-F238E27FC236}">
                <a16:creationId xmlns:a16="http://schemas.microsoft.com/office/drawing/2014/main" id="{70C4EA03-246F-40D4-8DE3-7888AFB68440}"/>
              </a:ext>
            </a:extLst>
          </p:cNvPr>
          <p:cNvSpPr/>
          <p:nvPr/>
        </p:nvSpPr>
        <p:spPr>
          <a:xfrm>
            <a:off x="751366" y="1263573"/>
            <a:ext cx="10147005" cy="1333698"/>
          </a:xfrm>
          <a:prstGeom prst="rect">
            <a:avLst/>
          </a:prstGeom>
        </p:spPr>
        <p:txBody>
          <a:bodyPr wrap="square">
            <a:spAutoFit/>
          </a:bodyPr>
          <a:lstStyle/>
          <a:p>
            <a:pPr marL="169863" indent="-169863">
              <a:spcBef>
                <a:spcPts val="1000"/>
              </a:spcBef>
              <a:buClr>
                <a:schemeClr val="accent2"/>
              </a:buClr>
              <a:buFont typeface="Arial" panose="020B0604020202020204" pitchFamily="34" charset="0"/>
              <a:buChar char="•"/>
            </a:pPr>
            <a:r>
              <a:rPr lang="en-US" sz="1600">
                <a:solidFill>
                  <a:srgbClr val="616161"/>
                </a:solidFill>
                <a:latin typeface="+mj-lt"/>
              </a:rPr>
              <a:t>It is an approach in which a series of defensive mechanisms are layered in order to protect valuable data and information. </a:t>
            </a:r>
          </a:p>
          <a:p>
            <a:pPr marL="169863" indent="-169863">
              <a:spcBef>
                <a:spcPts val="1000"/>
              </a:spcBef>
              <a:buClr>
                <a:schemeClr val="accent2"/>
              </a:buClr>
              <a:buFont typeface="Arial" panose="020B0604020202020204" pitchFamily="34" charset="0"/>
              <a:buChar char="•"/>
            </a:pPr>
            <a:endParaRPr lang="en-US" sz="1600">
              <a:solidFill>
                <a:srgbClr val="616161"/>
              </a:solidFill>
              <a:latin typeface="+mj-lt"/>
            </a:endParaRPr>
          </a:p>
          <a:p>
            <a:pPr marL="169863" indent="-169863">
              <a:spcBef>
                <a:spcPts val="1000"/>
              </a:spcBef>
              <a:buClr>
                <a:schemeClr val="accent2"/>
              </a:buClr>
              <a:buFont typeface="Arial" panose="020B0604020202020204" pitchFamily="34" charset="0"/>
              <a:buChar char="•"/>
            </a:pPr>
            <a:r>
              <a:rPr lang="en-US" sz="1600">
                <a:solidFill>
                  <a:srgbClr val="616161"/>
                </a:solidFill>
                <a:latin typeface="+mj-lt"/>
              </a:rPr>
              <a:t>If one mechanism fails, another steps up immediately to thwart an attack. </a:t>
            </a:r>
            <a:endParaRPr lang="en-IN" sz="1600">
              <a:solidFill>
                <a:srgbClr val="616161"/>
              </a:solidFill>
              <a:latin typeface="+mj-lt"/>
            </a:endParaRPr>
          </a:p>
        </p:txBody>
      </p:sp>
    </p:spTree>
    <p:extLst>
      <p:ext uri="{BB962C8B-B14F-4D97-AF65-F5344CB8AC3E}">
        <p14:creationId xmlns:p14="http://schemas.microsoft.com/office/powerpoint/2010/main" val="374280540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14622-28A1-400C-A61A-206A82D99A0F}"/>
              </a:ext>
            </a:extLst>
          </p:cNvPr>
          <p:cNvSpPr>
            <a:spLocks noGrp="1"/>
          </p:cNvSpPr>
          <p:nvPr>
            <p:ph type="title"/>
          </p:nvPr>
        </p:nvSpPr>
        <p:spPr>
          <a:xfrm>
            <a:off x="668545" y="381575"/>
            <a:ext cx="10385004" cy="590931"/>
          </a:xfrm>
        </p:spPr>
        <p:txBody>
          <a:bodyPr/>
          <a:lstStyle/>
          <a:p>
            <a:r>
              <a:rPr lang="en-IN"/>
              <a:t>Tokens and API Gateway</a:t>
            </a:r>
          </a:p>
        </p:txBody>
      </p:sp>
      <p:pic>
        <p:nvPicPr>
          <p:cNvPr id="6" name="Picture 5" descr="A close up of a logo&#10;&#10;Description automatically generated">
            <a:extLst>
              <a:ext uri="{FF2B5EF4-FFF2-40B4-BE49-F238E27FC236}">
                <a16:creationId xmlns:a16="http://schemas.microsoft.com/office/drawing/2014/main" id="{3C6BEBB7-DCF3-4DF6-BA4D-0C7A0780E2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526" y="1520799"/>
            <a:ext cx="3200400" cy="2428875"/>
          </a:xfrm>
          <a:prstGeom prst="rect">
            <a:avLst/>
          </a:prstGeom>
        </p:spPr>
      </p:pic>
      <p:pic>
        <p:nvPicPr>
          <p:cNvPr id="8" name="Picture 7" descr="A close up of a map&#10;&#10;Description automatically generated">
            <a:extLst>
              <a:ext uri="{FF2B5EF4-FFF2-40B4-BE49-F238E27FC236}">
                <a16:creationId xmlns:a16="http://schemas.microsoft.com/office/drawing/2014/main" id="{39797D6B-4C5B-4501-8173-9111501046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0932" y="1255148"/>
            <a:ext cx="5192287" cy="3104597"/>
          </a:xfrm>
          <a:prstGeom prst="rect">
            <a:avLst/>
          </a:prstGeom>
        </p:spPr>
      </p:pic>
      <p:sp>
        <p:nvSpPr>
          <p:cNvPr id="3" name="Rectangle 2">
            <a:extLst>
              <a:ext uri="{FF2B5EF4-FFF2-40B4-BE49-F238E27FC236}">
                <a16:creationId xmlns:a16="http://schemas.microsoft.com/office/drawing/2014/main" id="{678B2F87-D1DF-4710-8C59-912A8BCDF4E8}"/>
              </a:ext>
            </a:extLst>
          </p:cNvPr>
          <p:cNvSpPr/>
          <p:nvPr/>
        </p:nvSpPr>
        <p:spPr>
          <a:xfrm>
            <a:off x="944526" y="4359745"/>
            <a:ext cx="3476381" cy="1569660"/>
          </a:xfrm>
          <a:prstGeom prst="rect">
            <a:avLst/>
          </a:prstGeom>
        </p:spPr>
        <p:txBody>
          <a:bodyPr wrap="square">
            <a:spAutoFit/>
          </a:bodyPr>
          <a:lstStyle/>
          <a:p>
            <a:r>
              <a:rPr lang="en-US" sz="1600">
                <a:latin typeface="Lato"/>
              </a:rPr>
              <a:t>Token based authentication works by ensuring that each request to a server is accompanied by a signed token which the server verifies for authenticity and only then responds to the request.</a:t>
            </a:r>
            <a:endParaRPr lang="en-IN" sz="1600">
              <a:latin typeface="Lato"/>
            </a:endParaRPr>
          </a:p>
        </p:txBody>
      </p:sp>
      <p:sp>
        <p:nvSpPr>
          <p:cNvPr id="5" name="Rectangle 4">
            <a:extLst>
              <a:ext uri="{FF2B5EF4-FFF2-40B4-BE49-F238E27FC236}">
                <a16:creationId xmlns:a16="http://schemas.microsoft.com/office/drawing/2014/main" id="{433F5A9D-86C8-4589-AAD0-D6D534ED70FB}"/>
              </a:ext>
            </a:extLst>
          </p:cNvPr>
          <p:cNvSpPr/>
          <p:nvPr/>
        </p:nvSpPr>
        <p:spPr>
          <a:xfrm>
            <a:off x="6096000" y="4359745"/>
            <a:ext cx="3604492" cy="1477328"/>
          </a:xfrm>
          <a:prstGeom prst="rect">
            <a:avLst/>
          </a:prstGeom>
        </p:spPr>
        <p:txBody>
          <a:bodyPr wrap="square">
            <a:spAutoFit/>
          </a:bodyPr>
          <a:lstStyle/>
          <a:p>
            <a:r>
              <a:rPr lang="en-US">
                <a:solidFill>
                  <a:srgbClr val="6D6E70"/>
                </a:solidFill>
                <a:latin typeface="Lato"/>
              </a:rPr>
              <a:t>It acts as the single entryway into a system allowing multiple APIs or microservices to act cohesively and provide a uniform experience to the user. </a:t>
            </a:r>
            <a:endParaRPr lang="en-IN"/>
          </a:p>
        </p:txBody>
      </p:sp>
    </p:spTree>
    <p:extLst>
      <p:ext uri="{BB962C8B-B14F-4D97-AF65-F5344CB8AC3E}">
        <p14:creationId xmlns:p14="http://schemas.microsoft.com/office/powerpoint/2010/main" val="215278979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A8A7-FB79-4972-9872-E7A7F8ADC0B0}"/>
              </a:ext>
            </a:extLst>
          </p:cNvPr>
          <p:cNvSpPr>
            <a:spLocks noGrp="1"/>
          </p:cNvSpPr>
          <p:nvPr>
            <p:ph type="title"/>
          </p:nvPr>
        </p:nvSpPr>
        <p:spPr>
          <a:xfrm>
            <a:off x="668545" y="381575"/>
            <a:ext cx="10385004" cy="590931"/>
          </a:xfrm>
        </p:spPr>
        <p:txBody>
          <a:bodyPr/>
          <a:lstStyle/>
          <a:p>
            <a:r>
              <a:rPr lang="en-IN"/>
              <a:t>Distributed Tracing</a:t>
            </a:r>
          </a:p>
        </p:txBody>
      </p:sp>
      <p:sp>
        <p:nvSpPr>
          <p:cNvPr id="4" name="Text Placeholder 3">
            <a:extLst>
              <a:ext uri="{FF2B5EF4-FFF2-40B4-BE49-F238E27FC236}">
                <a16:creationId xmlns:a16="http://schemas.microsoft.com/office/drawing/2014/main" id="{01B3095E-FF48-4EDE-BC71-62A5D496801D}"/>
              </a:ext>
            </a:extLst>
          </p:cNvPr>
          <p:cNvSpPr>
            <a:spLocks noGrp="1"/>
          </p:cNvSpPr>
          <p:nvPr>
            <p:ph type="body" sz="quarter" idx="15"/>
          </p:nvPr>
        </p:nvSpPr>
        <p:spPr>
          <a:xfrm>
            <a:off x="668545" y="1774455"/>
            <a:ext cx="10385425" cy="4305300"/>
          </a:xfrm>
        </p:spPr>
        <p:txBody>
          <a:bodyPr/>
          <a:lstStyle/>
          <a:p>
            <a:r>
              <a:rPr lang="en-US"/>
              <a:t>Distributed tracing is a method to pinpoint the failures and what causes poor performance.</a:t>
            </a:r>
          </a:p>
          <a:p>
            <a:endParaRPr lang="en-US"/>
          </a:p>
          <a:p>
            <a:r>
              <a:rPr lang="en-US"/>
              <a:t>IT and DevOps teams can use distributed tracing to monitor applications. </a:t>
            </a:r>
          </a:p>
          <a:p>
            <a:endParaRPr lang="en-US"/>
          </a:p>
          <a:p>
            <a:r>
              <a:rPr lang="en-US"/>
              <a:t>Developers can use distributed tracing to help debug and optimize their code.</a:t>
            </a:r>
          </a:p>
          <a:p>
            <a:pPr marL="0" indent="0">
              <a:buNone/>
            </a:pPr>
            <a:endParaRPr lang="en-US"/>
          </a:p>
          <a:p>
            <a:endParaRPr lang="en-IN"/>
          </a:p>
        </p:txBody>
      </p:sp>
    </p:spTree>
    <p:extLst>
      <p:ext uri="{BB962C8B-B14F-4D97-AF65-F5344CB8AC3E}">
        <p14:creationId xmlns:p14="http://schemas.microsoft.com/office/powerpoint/2010/main" val="41473564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1148F-B498-4E74-8A4D-96D8CFA672FA}"/>
              </a:ext>
            </a:extLst>
          </p:cNvPr>
          <p:cNvSpPr>
            <a:spLocks noGrp="1"/>
          </p:cNvSpPr>
          <p:nvPr>
            <p:ph type="title"/>
          </p:nvPr>
        </p:nvSpPr>
        <p:spPr>
          <a:xfrm>
            <a:off x="668545" y="381575"/>
            <a:ext cx="10385004" cy="590931"/>
          </a:xfrm>
        </p:spPr>
        <p:txBody>
          <a:bodyPr/>
          <a:lstStyle/>
          <a:p>
            <a:r>
              <a:rPr lang="en-IN"/>
              <a:t>Mutual SSL</a:t>
            </a:r>
          </a:p>
        </p:txBody>
      </p:sp>
      <p:sp>
        <p:nvSpPr>
          <p:cNvPr id="4" name="Text Placeholder 3">
            <a:extLst>
              <a:ext uri="{FF2B5EF4-FFF2-40B4-BE49-F238E27FC236}">
                <a16:creationId xmlns:a16="http://schemas.microsoft.com/office/drawing/2014/main" id="{0EE8C2B9-CC07-40F7-9DA8-999BB3F40881}"/>
              </a:ext>
            </a:extLst>
          </p:cNvPr>
          <p:cNvSpPr>
            <a:spLocks noGrp="1"/>
          </p:cNvSpPr>
          <p:nvPr>
            <p:ph type="body" sz="quarter" idx="15"/>
          </p:nvPr>
        </p:nvSpPr>
        <p:spPr>
          <a:xfrm>
            <a:off x="797442" y="1371600"/>
            <a:ext cx="10256321" cy="4559299"/>
          </a:xfrm>
        </p:spPr>
        <p:txBody>
          <a:bodyPr/>
          <a:lstStyle/>
          <a:p>
            <a:r>
              <a:rPr lang="en-US"/>
              <a:t>The data transferred between the services will be encrypted.</a:t>
            </a:r>
          </a:p>
          <a:p>
            <a:r>
              <a:rPr lang="en-US"/>
              <a:t>The only problem with this method is that, when the number of microservices increase, then since each and every service will have its own TLS certificate, it will be very tough for the developers to update the certificates.</a:t>
            </a:r>
          </a:p>
          <a:p>
            <a:pPr lvl="1"/>
            <a:endParaRPr lang="en-US"/>
          </a:p>
          <a:p>
            <a:pPr marL="449263" lvl="1" indent="0">
              <a:buNone/>
            </a:pPr>
            <a:endParaRPr lang="en-US"/>
          </a:p>
        </p:txBody>
      </p:sp>
      <p:pic>
        <p:nvPicPr>
          <p:cNvPr id="5" name="Picture 4" descr="A screenshot of a cell phone&#10;&#10;Description automatically generated">
            <a:extLst>
              <a:ext uri="{FF2B5EF4-FFF2-40B4-BE49-F238E27FC236}">
                <a16:creationId xmlns:a16="http://schemas.microsoft.com/office/drawing/2014/main" id="{83DB3055-1155-4CA6-9F4B-F99AD284FD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0900" y="2892570"/>
            <a:ext cx="5076739" cy="285480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334967CC-7742-403E-8488-03B6A0A390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3942" y="2839408"/>
            <a:ext cx="5076739" cy="2854806"/>
          </a:xfrm>
          <a:prstGeom prst="rect">
            <a:avLst/>
          </a:prstGeom>
        </p:spPr>
      </p:pic>
    </p:spTree>
    <p:extLst>
      <p:ext uri="{BB962C8B-B14F-4D97-AF65-F5344CB8AC3E}">
        <p14:creationId xmlns:p14="http://schemas.microsoft.com/office/powerpoint/2010/main" val="410133063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2417F-ED8D-4F0D-85B7-28196AC02422}"/>
              </a:ext>
            </a:extLst>
          </p:cNvPr>
          <p:cNvSpPr>
            <a:spLocks noGrp="1"/>
          </p:cNvSpPr>
          <p:nvPr>
            <p:ph type="title"/>
          </p:nvPr>
        </p:nvSpPr>
        <p:spPr>
          <a:xfrm>
            <a:off x="668545" y="381575"/>
            <a:ext cx="10385004" cy="590931"/>
          </a:xfrm>
        </p:spPr>
        <p:txBody>
          <a:bodyPr/>
          <a:lstStyle/>
          <a:p>
            <a:r>
              <a:rPr lang="en-US"/>
              <a:t>Encryption Strategy Best for Your Network</a:t>
            </a:r>
            <a:endParaRPr lang="en-IN"/>
          </a:p>
        </p:txBody>
      </p:sp>
      <p:sp>
        <p:nvSpPr>
          <p:cNvPr id="4" name="Text Placeholder 3">
            <a:extLst>
              <a:ext uri="{FF2B5EF4-FFF2-40B4-BE49-F238E27FC236}">
                <a16:creationId xmlns:a16="http://schemas.microsoft.com/office/drawing/2014/main" id="{FA8099FE-24CF-41DD-885E-3FE0B83D8BB2}"/>
              </a:ext>
            </a:extLst>
          </p:cNvPr>
          <p:cNvSpPr>
            <a:spLocks noGrp="1"/>
          </p:cNvSpPr>
          <p:nvPr>
            <p:ph type="body" sz="quarter" idx="15"/>
          </p:nvPr>
        </p:nvSpPr>
        <p:spPr>
          <a:xfrm>
            <a:off x="668338" y="1625599"/>
            <a:ext cx="4881857" cy="3945861"/>
          </a:xfrm>
        </p:spPr>
        <p:txBody>
          <a:bodyPr/>
          <a:lstStyle/>
          <a:p>
            <a:r>
              <a:rPr lang="en-US"/>
              <a:t>HTTPS transport security is one of the best methods to protect data in transit. When the data is transferring externally from your network, HTTPS transport security can come to your rescue. </a:t>
            </a:r>
            <a:endParaRPr lang="en-IN"/>
          </a:p>
        </p:txBody>
      </p:sp>
      <p:pic>
        <p:nvPicPr>
          <p:cNvPr id="8" name="Picture 7" descr="A picture containing man, player, game, hand&#10;&#10;Description automatically generated">
            <a:extLst>
              <a:ext uri="{FF2B5EF4-FFF2-40B4-BE49-F238E27FC236}">
                <a16:creationId xmlns:a16="http://schemas.microsoft.com/office/drawing/2014/main" id="{6387FCB8-9DFE-404C-BD0C-5A512ECF73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145480"/>
            <a:ext cx="4762500" cy="2667000"/>
          </a:xfrm>
          <a:prstGeom prst="rect">
            <a:avLst/>
          </a:prstGeom>
        </p:spPr>
      </p:pic>
    </p:spTree>
    <p:extLst>
      <p:ext uri="{BB962C8B-B14F-4D97-AF65-F5344CB8AC3E}">
        <p14:creationId xmlns:p14="http://schemas.microsoft.com/office/powerpoint/2010/main" val="285839938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13729D3B-65FA-40CD-93C4-83C684AB46F9}"/>
              </a:ext>
            </a:extLst>
          </p:cNvPr>
          <p:cNvSpPr>
            <a:spLocks noGrp="1"/>
          </p:cNvSpPr>
          <p:nvPr>
            <p:ph type="body" sz="quarter" idx="13"/>
          </p:nvPr>
        </p:nvSpPr>
        <p:spPr>
          <a:xfrm>
            <a:off x="6035214" y="2009513"/>
            <a:ext cx="4819573" cy="3055671"/>
          </a:xfrm>
        </p:spPr>
        <p:txBody>
          <a:bodyPr/>
          <a:lstStyle/>
          <a:p>
            <a:r>
              <a:rPr lang="de-DE"/>
              <a:t>Communication Aspects</a:t>
            </a:r>
          </a:p>
          <a:p>
            <a:r>
              <a:rPr lang="de-DE"/>
              <a:t>and</a:t>
            </a:r>
          </a:p>
          <a:p>
            <a:r>
              <a:rPr lang="de-DE"/>
              <a:t>Security</a:t>
            </a:r>
          </a:p>
        </p:txBody>
      </p:sp>
      <p:sp>
        <p:nvSpPr>
          <p:cNvPr id="9" name="Textplatzhalter 2">
            <a:extLst>
              <a:ext uri="{FF2B5EF4-FFF2-40B4-BE49-F238E27FC236}">
                <a16:creationId xmlns:a16="http://schemas.microsoft.com/office/drawing/2014/main" id="{A41E490A-6557-4AD6-9BF1-3E61606844AC}"/>
              </a:ext>
            </a:extLst>
          </p:cNvPr>
          <p:cNvSpPr txBox="1">
            <a:spLocks/>
          </p:cNvSpPr>
          <p:nvPr/>
        </p:nvSpPr>
        <p:spPr>
          <a:xfrm>
            <a:off x="8257881" y="5065184"/>
            <a:ext cx="2657692" cy="1401604"/>
          </a:xfrm>
          <a:prstGeom prst="rect">
            <a:avLst/>
          </a:prstGeom>
        </p:spPr>
        <p:txBody>
          <a:bodyPr anchor="t"/>
          <a:lstStyle>
            <a:lvl1pPr marL="0" indent="0" algn="l" defTabSz="914400" rtl="0" eaLnBrk="1" latinLnBrk="0" hangingPunct="1">
              <a:lnSpc>
                <a:spcPct val="100000"/>
              </a:lnSpc>
              <a:spcBef>
                <a:spcPts val="0"/>
              </a:spcBef>
              <a:spcAft>
                <a:spcPts val="0"/>
              </a:spcAft>
              <a:buFont typeface="Arial" panose="020B0604020202020204" pitchFamily="34" charset="0"/>
              <a:buNone/>
              <a:defRPr sz="4400" b="0" kern="1200">
                <a:solidFill>
                  <a:schemeClr val="bg1"/>
                </a:solidFill>
                <a:latin typeface="+mn-lt"/>
                <a:ea typeface="+mn-ea"/>
                <a:cs typeface="+mn-cs"/>
              </a:defRPr>
            </a:lvl1pPr>
            <a:lvl2pPr marL="339725" indent="-171450" algn="l" defTabSz="914400" rtl="0" eaLnBrk="1" latinLnBrk="0" hangingPunct="1">
              <a:lnSpc>
                <a:spcPct val="100000"/>
              </a:lnSpc>
              <a:spcBef>
                <a:spcPts val="500"/>
              </a:spcBef>
              <a:spcAft>
                <a:spcPts val="0"/>
              </a:spcAft>
              <a:buFont typeface="Calibri Light" panose="020F0302020204030204" pitchFamily="34" charset="0"/>
              <a:buChar char="₋"/>
              <a:tabLst>
                <a:tab pos="282575" algn="l"/>
              </a:tabLst>
              <a:defRPr sz="1600" kern="1200">
                <a:solidFill>
                  <a:schemeClr val="tx1">
                    <a:lumMod val="50000"/>
                    <a:lumOff val="50000"/>
                  </a:schemeClr>
                </a:solidFill>
                <a:latin typeface="+mj-lt"/>
                <a:ea typeface="+mn-ea"/>
                <a:cs typeface="+mn-cs"/>
              </a:defRPr>
            </a:lvl2pPr>
            <a:lvl3pPr marL="574675" indent="-168275" algn="l" defTabSz="914400" rtl="0" eaLnBrk="1" latinLnBrk="0" hangingPunct="1">
              <a:lnSpc>
                <a:spcPct val="100000"/>
              </a:lnSpc>
              <a:spcBef>
                <a:spcPts val="500"/>
              </a:spcBef>
              <a:spcAft>
                <a:spcPts val="0"/>
              </a:spcAft>
              <a:buFont typeface="Calibri Light" panose="020F0302020204030204" pitchFamily="34" charset="0"/>
              <a:buChar char="&gt;"/>
              <a:defRPr sz="1600" kern="1200">
                <a:solidFill>
                  <a:schemeClr val="tx1">
                    <a:lumMod val="50000"/>
                    <a:lumOff val="50000"/>
                  </a:schemeClr>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endParaRPr lang="de-DE" sz="2400">
              <a:cs typeface="Calibri"/>
            </a:endParaRPr>
          </a:p>
        </p:txBody>
      </p:sp>
      <p:sp>
        <p:nvSpPr>
          <p:cNvPr id="11" name="Rectangle 10">
            <a:extLst>
              <a:ext uri="{FF2B5EF4-FFF2-40B4-BE49-F238E27FC236}">
                <a16:creationId xmlns:a16="http://schemas.microsoft.com/office/drawing/2014/main" id="{26BA70B4-F31F-46A5-B000-641CD8CE04FA}"/>
              </a:ext>
            </a:extLst>
          </p:cNvPr>
          <p:cNvSpPr/>
          <p:nvPr/>
        </p:nvSpPr>
        <p:spPr>
          <a:xfrm>
            <a:off x="8907850" y="216202"/>
            <a:ext cx="3093760" cy="892552"/>
          </a:xfrm>
          <a:prstGeom prst="rect">
            <a:avLst/>
          </a:prstGeom>
        </p:spPr>
        <p:txBody>
          <a:bodyPr wrap="square">
            <a:spAutoFit/>
          </a:bodyPr>
          <a:lstStyle/>
          <a:p>
            <a:r>
              <a:rPr lang="en-IN" sz="4000" spc="300">
                <a:solidFill>
                  <a:schemeClr val="bg1">
                    <a:lumMod val="95000"/>
                  </a:schemeClr>
                </a:solidFill>
              </a:rPr>
              <a:t>NAGP</a:t>
            </a:r>
          </a:p>
          <a:p>
            <a:r>
              <a:rPr lang="en-IN" sz="1200" spc="300">
                <a:solidFill>
                  <a:schemeClr val="bg1">
                    <a:lumMod val="95000"/>
                  </a:schemeClr>
                </a:solidFill>
              </a:rPr>
              <a:t>Complex is Simple</a:t>
            </a:r>
          </a:p>
        </p:txBody>
      </p:sp>
      <p:pic>
        <p:nvPicPr>
          <p:cNvPr id="5" name="Picture Placeholder 4" descr="A picture containing toy, doll, drawing&#10;&#10;Description automatically generated">
            <a:extLst>
              <a:ext uri="{FF2B5EF4-FFF2-40B4-BE49-F238E27FC236}">
                <a16:creationId xmlns:a16="http://schemas.microsoft.com/office/drawing/2014/main" id="{5FE58DE8-34AD-4EE4-87C1-A260856AD116}"/>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1570" r="11570"/>
          <a:stretch>
            <a:fillRect/>
          </a:stretch>
        </p:blipFill>
        <p:spPr>
          <a:xfrm>
            <a:off x="838459" y="873233"/>
            <a:ext cx="4552950" cy="4552950"/>
          </a:xfrm>
        </p:spPr>
      </p:pic>
    </p:spTree>
    <p:extLst>
      <p:ext uri="{BB962C8B-B14F-4D97-AF65-F5344CB8AC3E}">
        <p14:creationId xmlns:p14="http://schemas.microsoft.com/office/powerpoint/2010/main" val="335761307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36347-4A87-4A75-AB9B-73B0CD6321F1}"/>
              </a:ext>
            </a:extLst>
          </p:cNvPr>
          <p:cNvSpPr>
            <a:spLocks noGrp="1"/>
          </p:cNvSpPr>
          <p:nvPr>
            <p:ph type="title"/>
          </p:nvPr>
        </p:nvSpPr>
        <p:spPr>
          <a:xfrm>
            <a:off x="668545" y="381575"/>
            <a:ext cx="7592953" cy="1089529"/>
          </a:xfrm>
        </p:spPr>
        <p:txBody>
          <a:bodyPr/>
          <a:lstStyle/>
          <a:p>
            <a:r>
              <a:rPr lang="en-US"/>
              <a:t>Limit Accesses to Immediate Users</a:t>
            </a:r>
            <a:br>
              <a:rPr lang="en-US"/>
            </a:br>
            <a:endParaRPr lang="en-IN"/>
          </a:p>
        </p:txBody>
      </p:sp>
      <p:sp>
        <p:nvSpPr>
          <p:cNvPr id="4" name="Text Placeholder 3">
            <a:extLst>
              <a:ext uri="{FF2B5EF4-FFF2-40B4-BE49-F238E27FC236}">
                <a16:creationId xmlns:a16="http://schemas.microsoft.com/office/drawing/2014/main" id="{52E02B8C-2B1C-4902-BDC3-317F8EF4AEA5}"/>
              </a:ext>
            </a:extLst>
          </p:cNvPr>
          <p:cNvSpPr>
            <a:spLocks noGrp="1"/>
          </p:cNvSpPr>
          <p:nvPr>
            <p:ph type="body" sz="quarter" idx="15"/>
          </p:nvPr>
        </p:nvSpPr>
        <p:spPr/>
        <p:txBody>
          <a:bodyPr/>
          <a:lstStyle/>
          <a:p>
            <a:r>
              <a:rPr lang="en-US"/>
              <a:t>Security is all about letting the right people into a system. </a:t>
            </a:r>
          </a:p>
          <a:p>
            <a:r>
              <a:rPr lang="en-US"/>
              <a:t>If you have a lot of components which need specialized skills, then you need to limit access to the bare minimum. </a:t>
            </a:r>
          </a:p>
          <a:p>
            <a:r>
              <a:rPr lang="en-US"/>
              <a:t>Don’t grant access to all the components to everyone working in the program.</a:t>
            </a:r>
          </a:p>
          <a:p>
            <a:r>
              <a:rPr lang="en-US"/>
              <a:t> limit the access for best results.</a:t>
            </a:r>
            <a:br>
              <a:rPr lang="en-US"/>
            </a:br>
            <a:endParaRPr lang="en-IN"/>
          </a:p>
        </p:txBody>
      </p:sp>
      <p:pic>
        <p:nvPicPr>
          <p:cNvPr id="5" name="Picture 4" descr="A screenshot of a cell phone&#10;&#10;Description automatically generated">
            <a:extLst>
              <a:ext uri="{FF2B5EF4-FFF2-40B4-BE49-F238E27FC236}">
                <a16:creationId xmlns:a16="http://schemas.microsoft.com/office/drawing/2014/main" id="{2EF3F2BF-1A19-4F01-A725-34C689CE65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879" y="3146055"/>
            <a:ext cx="4969214" cy="2645945"/>
          </a:xfrm>
          <a:prstGeom prst="rect">
            <a:avLst/>
          </a:prstGeom>
        </p:spPr>
      </p:pic>
    </p:spTree>
    <p:extLst>
      <p:ext uri="{BB962C8B-B14F-4D97-AF65-F5344CB8AC3E}">
        <p14:creationId xmlns:p14="http://schemas.microsoft.com/office/powerpoint/2010/main" val="268352868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1E80E-AE7B-4325-B2E5-A5957B34D7CA}"/>
              </a:ext>
            </a:extLst>
          </p:cNvPr>
          <p:cNvSpPr>
            <a:spLocks noGrp="1"/>
          </p:cNvSpPr>
          <p:nvPr>
            <p:ph type="title"/>
          </p:nvPr>
        </p:nvSpPr>
        <p:spPr/>
        <p:txBody>
          <a:bodyPr/>
          <a:lstStyle/>
          <a:p>
            <a:r>
              <a:rPr lang="en-IN"/>
              <a:t>Quiz</a:t>
            </a:r>
          </a:p>
        </p:txBody>
      </p:sp>
      <p:sp>
        <p:nvSpPr>
          <p:cNvPr id="4" name="Text Placeholder 3">
            <a:extLst>
              <a:ext uri="{FF2B5EF4-FFF2-40B4-BE49-F238E27FC236}">
                <a16:creationId xmlns:a16="http://schemas.microsoft.com/office/drawing/2014/main" id="{AB4ABB29-1749-44A7-BEAD-48AD450FA600}"/>
              </a:ext>
            </a:extLst>
          </p:cNvPr>
          <p:cNvSpPr>
            <a:spLocks noGrp="1"/>
          </p:cNvSpPr>
          <p:nvPr>
            <p:ph type="body" sz="quarter" idx="15"/>
          </p:nvPr>
        </p:nvSpPr>
        <p:spPr>
          <a:xfrm>
            <a:off x="668124" y="1276349"/>
            <a:ext cx="10385425" cy="4733925"/>
          </a:xfrm>
        </p:spPr>
        <p:txBody>
          <a:bodyPr/>
          <a:lstStyle/>
          <a:p>
            <a:pPr marL="0" indent="0">
              <a:buNone/>
            </a:pPr>
            <a:r>
              <a:rPr lang="en-IN"/>
              <a:t>Q1. There are several types of user in an application. All the features are open to all the types of users. </a:t>
            </a:r>
            <a:r>
              <a:rPr lang="en-US"/>
              <a:t>This example violates</a:t>
            </a:r>
          </a:p>
          <a:p>
            <a:pPr marL="342900" indent="-342900">
              <a:buFont typeface="+mj-lt"/>
              <a:buAutoNum type="alphaUcPeriod"/>
            </a:pPr>
            <a:r>
              <a:rPr lang="en-IN"/>
              <a:t>Encryption strategy</a:t>
            </a:r>
          </a:p>
          <a:p>
            <a:pPr marL="342900" indent="-342900">
              <a:buFont typeface="+mj-lt"/>
              <a:buAutoNum type="alphaUcPeriod"/>
            </a:pPr>
            <a:r>
              <a:rPr lang="en-IN"/>
              <a:t> Mutual SSL</a:t>
            </a:r>
          </a:p>
          <a:p>
            <a:pPr marL="342900" indent="-342900">
              <a:buFont typeface="+mj-lt"/>
              <a:buAutoNum type="alphaUcPeriod"/>
            </a:pPr>
            <a:r>
              <a:rPr lang="en-IN" err="1"/>
              <a:t>Defense</a:t>
            </a:r>
            <a:r>
              <a:rPr lang="en-IN"/>
              <a:t> in depth mechanism</a:t>
            </a:r>
          </a:p>
          <a:p>
            <a:pPr marL="342900" indent="-342900">
              <a:buFont typeface="+mj-lt"/>
              <a:buAutoNum type="alphaUcPeriod"/>
            </a:pPr>
            <a:r>
              <a:rPr lang="en-IN"/>
              <a:t> Limit access to immediate users</a:t>
            </a:r>
          </a:p>
          <a:p>
            <a:pPr marL="0" indent="0">
              <a:buNone/>
            </a:pPr>
            <a:r>
              <a:rPr lang="en-IN" b="1">
                <a:solidFill>
                  <a:schemeClr val="accent3">
                    <a:lumMod val="50000"/>
                  </a:schemeClr>
                </a:solidFill>
              </a:rPr>
              <a:t>Correct Ans: Limit access to immediate users</a:t>
            </a:r>
          </a:p>
          <a:p>
            <a:pPr marL="0" indent="0">
              <a:buNone/>
            </a:pPr>
            <a:endParaRPr lang="en-IN" b="1">
              <a:solidFill>
                <a:schemeClr val="accent3">
                  <a:lumMod val="50000"/>
                </a:schemeClr>
              </a:solidFill>
            </a:endParaRPr>
          </a:p>
          <a:p>
            <a:pPr marL="0" indent="0">
              <a:buNone/>
            </a:pPr>
            <a:r>
              <a:rPr lang="en-US">
                <a:solidFill>
                  <a:schemeClr val="accent6"/>
                </a:solidFill>
              </a:rPr>
              <a:t>Q2. This acts as a single entry way to the system.</a:t>
            </a:r>
          </a:p>
          <a:p>
            <a:pPr marL="342900" indent="-342900">
              <a:buAutoNum type="alphaUcPeriod"/>
            </a:pPr>
            <a:r>
              <a:rPr lang="en-US">
                <a:solidFill>
                  <a:schemeClr val="accent6"/>
                </a:solidFill>
              </a:rPr>
              <a:t> Service Discovery </a:t>
            </a:r>
          </a:p>
          <a:p>
            <a:pPr marL="342900" indent="-342900">
              <a:buAutoNum type="alphaUcPeriod"/>
            </a:pPr>
            <a:r>
              <a:rPr lang="en-US" err="1">
                <a:solidFill>
                  <a:schemeClr val="accent6"/>
                </a:solidFill>
              </a:rPr>
              <a:t>Api</a:t>
            </a:r>
            <a:r>
              <a:rPr lang="en-US">
                <a:solidFill>
                  <a:schemeClr val="accent6"/>
                </a:solidFill>
              </a:rPr>
              <a:t> Gateway</a:t>
            </a:r>
          </a:p>
          <a:p>
            <a:pPr marL="342900" indent="-342900">
              <a:buAutoNum type="alphaUcPeriod"/>
            </a:pPr>
            <a:r>
              <a:rPr lang="en-US">
                <a:solidFill>
                  <a:schemeClr val="accent6"/>
                </a:solidFill>
              </a:rPr>
              <a:t>Orchestrator</a:t>
            </a:r>
          </a:p>
          <a:p>
            <a:pPr marL="0" indent="0">
              <a:buNone/>
            </a:pPr>
            <a:r>
              <a:rPr lang="en-US" b="1">
                <a:solidFill>
                  <a:schemeClr val="accent3">
                    <a:lumMod val="50000"/>
                  </a:schemeClr>
                </a:solidFill>
              </a:rPr>
              <a:t>Correct Ans: </a:t>
            </a:r>
            <a:r>
              <a:rPr lang="en-US" b="1" err="1">
                <a:solidFill>
                  <a:schemeClr val="accent3">
                    <a:lumMod val="50000"/>
                  </a:schemeClr>
                </a:solidFill>
              </a:rPr>
              <a:t>Api</a:t>
            </a:r>
            <a:r>
              <a:rPr lang="en-US" b="1">
                <a:solidFill>
                  <a:schemeClr val="accent3">
                    <a:lumMod val="50000"/>
                  </a:schemeClr>
                </a:solidFill>
              </a:rPr>
              <a:t> Gateway</a:t>
            </a:r>
            <a:endParaRPr lang="en-US">
              <a:solidFill>
                <a:schemeClr val="accent3">
                  <a:lumMod val="50000"/>
                </a:schemeClr>
              </a:solidFill>
            </a:endParaRPr>
          </a:p>
          <a:p>
            <a:pPr marL="0" indent="0">
              <a:buNone/>
            </a:pPr>
            <a:endParaRPr lang="en-US" b="1">
              <a:solidFill>
                <a:schemeClr val="accent3">
                  <a:lumMod val="50000"/>
                </a:schemeClr>
              </a:solidFill>
            </a:endParaRPr>
          </a:p>
        </p:txBody>
      </p:sp>
      <p:sp>
        <p:nvSpPr>
          <p:cNvPr id="5" name="Rectangle 2">
            <a:extLst>
              <a:ext uri="{FF2B5EF4-FFF2-40B4-BE49-F238E27FC236}">
                <a16:creationId xmlns:a16="http://schemas.microsoft.com/office/drawing/2014/main" id="{971BB3C7-88CB-4EF7-8338-687A46262429}"/>
              </a:ext>
            </a:extLst>
          </p:cNvPr>
          <p:cNvSpPr>
            <a:spLocks noChangeArrowheads="1"/>
          </p:cNvSpPr>
          <p:nvPr/>
        </p:nvSpPr>
        <p:spPr bwMode="auto">
          <a:xfrm>
            <a:off x="0" y="90100"/>
            <a:ext cx="65" cy="276999"/>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2597369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1000"/>
                                        <p:tgtEl>
                                          <p:spTgt spid="4">
                                            <p:txEl>
                                              <p:pRg st="1" end="1"/>
                                            </p:txEl>
                                          </p:spTgt>
                                        </p:tgtEl>
                                      </p:cBhvr>
                                    </p:animEffect>
                                    <p:anim calcmode="lin" valueType="num">
                                      <p:cBhvr>
                                        <p:cTn id="20"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fade">
                                      <p:cBhvr>
                                        <p:cTn id="24" dur="1000"/>
                                        <p:tgtEl>
                                          <p:spTgt spid="4">
                                            <p:txEl>
                                              <p:pRg st="2" end="2"/>
                                            </p:txEl>
                                          </p:spTgt>
                                        </p:tgtEl>
                                      </p:cBhvr>
                                    </p:animEffect>
                                    <p:anim calcmode="lin" valueType="num">
                                      <p:cBhvr>
                                        <p:cTn id="2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animEffect transition="in" filter="fade">
                                      <p:cBhvr>
                                        <p:cTn id="29" dur="1000"/>
                                        <p:tgtEl>
                                          <p:spTgt spid="4">
                                            <p:txEl>
                                              <p:pRg st="3" end="3"/>
                                            </p:txEl>
                                          </p:spTgt>
                                        </p:tgtEl>
                                      </p:cBhvr>
                                    </p:animEffect>
                                    <p:anim calcmode="lin" valueType="num">
                                      <p:cBhvr>
                                        <p:cTn id="30"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3" end="3"/>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4">
                                            <p:txEl>
                                              <p:pRg st="4" end="4"/>
                                            </p:txEl>
                                          </p:spTgt>
                                        </p:tgtEl>
                                        <p:attrNameLst>
                                          <p:attrName>style.visibility</p:attrName>
                                        </p:attrNameLst>
                                      </p:cBhvr>
                                      <p:to>
                                        <p:strVal val="visible"/>
                                      </p:to>
                                    </p:set>
                                    <p:animEffect transition="in" filter="fade">
                                      <p:cBhvr>
                                        <p:cTn id="34" dur="1000"/>
                                        <p:tgtEl>
                                          <p:spTgt spid="4">
                                            <p:txEl>
                                              <p:pRg st="4" end="4"/>
                                            </p:txEl>
                                          </p:spTgt>
                                        </p:tgtEl>
                                      </p:cBhvr>
                                    </p:animEffect>
                                    <p:anim calcmode="lin" valueType="num">
                                      <p:cBhvr>
                                        <p:cTn id="35"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4">
                                            <p:txEl>
                                              <p:pRg st="5" end="5"/>
                                            </p:txEl>
                                          </p:spTgt>
                                        </p:tgtEl>
                                        <p:attrNameLst>
                                          <p:attrName>style.visibility</p:attrName>
                                        </p:attrNameLst>
                                      </p:cBhvr>
                                      <p:to>
                                        <p:strVal val="visible"/>
                                      </p:to>
                                    </p:set>
                                    <p:animEffect transition="in" filter="fade">
                                      <p:cBhvr>
                                        <p:cTn id="41" dur="1000"/>
                                        <p:tgtEl>
                                          <p:spTgt spid="4">
                                            <p:txEl>
                                              <p:pRg st="5" end="5"/>
                                            </p:txEl>
                                          </p:spTgt>
                                        </p:tgtEl>
                                      </p:cBhvr>
                                    </p:animEffect>
                                    <p:anim calcmode="lin" valueType="num">
                                      <p:cBhvr>
                                        <p:cTn id="42"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4">
                                            <p:txEl>
                                              <p:pRg st="7" end="7"/>
                                            </p:txEl>
                                          </p:spTgt>
                                        </p:tgtEl>
                                        <p:attrNameLst>
                                          <p:attrName>style.visibility</p:attrName>
                                        </p:attrNameLst>
                                      </p:cBhvr>
                                      <p:to>
                                        <p:strVal val="visible"/>
                                      </p:to>
                                    </p:set>
                                    <p:animEffect transition="in" filter="fade">
                                      <p:cBhvr>
                                        <p:cTn id="48" dur="1000"/>
                                        <p:tgtEl>
                                          <p:spTgt spid="4">
                                            <p:txEl>
                                              <p:pRg st="7" end="7"/>
                                            </p:txEl>
                                          </p:spTgt>
                                        </p:tgtEl>
                                      </p:cBhvr>
                                    </p:animEffect>
                                    <p:anim calcmode="lin" valueType="num">
                                      <p:cBhvr>
                                        <p:cTn id="49"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50" dur="1000" fill="hold"/>
                                        <p:tgtEl>
                                          <p:spTgt spid="4">
                                            <p:txEl>
                                              <p:pRg st="7" end="7"/>
                                            </p:txEl>
                                          </p:spTgt>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4">
                                            <p:txEl>
                                              <p:pRg st="8" end="8"/>
                                            </p:txEl>
                                          </p:spTgt>
                                        </p:tgtEl>
                                        <p:attrNameLst>
                                          <p:attrName>style.visibility</p:attrName>
                                        </p:attrNameLst>
                                      </p:cBhvr>
                                      <p:to>
                                        <p:strVal val="visible"/>
                                      </p:to>
                                    </p:set>
                                    <p:animEffect transition="in" filter="fade">
                                      <p:cBhvr>
                                        <p:cTn id="53" dur="1000"/>
                                        <p:tgtEl>
                                          <p:spTgt spid="4">
                                            <p:txEl>
                                              <p:pRg st="8" end="8"/>
                                            </p:txEl>
                                          </p:spTgt>
                                        </p:tgtEl>
                                      </p:cBhvr>
                                    </p:animEffect>
                                    <p:anim calcmode="lin" valueType="num">
                                      <p:cBhvr>
                                        <p:cTn id="54"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55" dur="1000" fill="hold"/>
                                        <p:tgtEl>
                                          <p:spTgt spid="4">
                                            <p:txEl>
                                              <p:pRg st="8" end="8"/>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4">
                                            <p:txEl>
                                              <p:pRg st="9" end="9"/>
                                            </p:txEl>
                                          </p:spTgt>
                                        </p:tgtEl>
                                        <p:attrNameLst>
                                          <p:attrName>style.visibility</p:attrName>
                                        </p:attrNameLst>
                                      </p:cBhvr>
                                      <p:to>
                                        <p:strVal val="visible"/>
                                      </p:to>
                                    </p:set>
                                    <p:animEffect transition="in" filter="fade">
                                      <p:cBhvr>
                                        <p:cTn id="58" dur="1000"/>
                                        <p:tgtEl>
                                          <p:spTgt spid="4">
                                            <p:txEl>
                                              <p:pRg st="9" end="9"/>
                                            </p:txEl>
                                          </p:spTgt>
                                        </p:tgtEl>
                                      </p:cBhvr>
                                    </p:animEffect>
                                    <p:anim calcmode="lin" valueType="num">
                                      <p:cBhvr>
                                        <p:cTn id="59"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60" dur="1000" fill="hold"/>
                                        <p:tgtEl>
                                          <p:spTgt spid="4">
                                            <p:txEl>
                                              <p:pRg st="9" end="9"/>
                                            </p:txEl>
                                          </p:spTgt>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4">
                                            <p:txEl>
                                              <p:pRg st="10" end="10"/>
                                            </p:txEl>
                                          </p:spTgt>
                                        </p:tgtEl>
                                        <p:attrNameLst>
                                          <p:attrName>style.visibility</p:attrName>
                                        </p:attrNameLst>
                                      </p:cBhvr>
                                      <p:to>
                                        <p:strVal val="visible"/>
                                      </p:to>
                                    </p:set>
                                    <p:animEffect transition="in" filter="fade">
                                      <p:cBhvr>
                                        <p:cTn id="63" dur="1000"/>
                                        <p:tgtEl>
                                          <p:spTgt spid="4">
                                            <p:txEl>
                                              <p:pRg st="10" end="10"/>
                                            </p:txEl>
                                          </p:spTgt>
                                        </p:tgtEl>
                                      </p:cBhvr>
                                    </p:animEffect>
                                    <p:anim calcmode="lin" valueType="num">
                                      <p:cBhvr>
                                        <p:cTn id="64" dur="100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65" dur="1000" fill="hold"/>
                                        <p:tgtEl>
                                          <p:spTgt spid="4">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4">
                                            <p:txEl>
                                              <p:pRg st="11" end="11"/>
                                            </p:txEl>
                                          </p:spTgt>
                                        </p:tgtEl>
                                        <p:attrNameLst>
                                          <p:attrName>style.visibility</p:attrName>
                                        </p:attrNameLst>
                                      </p:cBhvr>
                                      <p:to>
                                        <p:strVal val="visible"/>
                                      </p:to>
                                    </p:set>
                                    <p:animEffect transition="in" filter="fade">
                                      <p:cBhvr>
                                        <p:cTn id="70" dur="1000"/>
                                        <p:tgtEl>
                                          <p:spTgt spid="4">
                                            <p:txEl>
                                              <p:pRg st="11" end="11"/>
                                            </p:txEl>
                                          </p:spTgt>
                                        </p:tgtEl>
                                      </p:cBhvr>
                                    </p:animEffect>
                                    <p:anim calcmode="lin" valueType="num">
                                      <p:cBhvr>
                                        <p:cTn id="71" dur="1000" fill="hold"/>
                                        <p:tgtEl>
                                          <p:spTgt spid="4">
                                            <p:txEl>
                                              <p:pRg st="11" end="11"/>
                                            </p:txEl>
                                          </p:spTgt>
                                        </p:tgtEl>
                                        <p:attrNameLst>
                                          <p:attrName>ppt_x</p:attrName>
                                        </p:attrNameLst>
                                      </p:cBhvr>
                                      <p:tavLst>
                                        <p:tav tm="0">
                                          <p:val>
                                            <p:strVal val="#ppt_x"/>
                                          </p:val>
                                        </p:tav>
                                        <p:tav tm="100000">
                                          <p:val>
                                            <p:strVal val="#ppt_x"/>
                                          </p:val>
                                        </p:tav>
                                      </p:tavLst>
                                    </p:anim>
                                    <p:anim calcmode="lin" valueType="num">
                                      <p:cBhvr>
                                        <p:cTn id="72" dur="1000" fill="hold"/>
                                        <p:tgtEl>
                                          <p:spTgt spid="4">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2AA65D9-B9FC-48C2-B253-50F694A71886}"/>
              </a:ext>
            </a:extLst>
          </p:cNvPr>
          <p:cNvSpPr>
            <a:spLocks noGrp="1"/>
          </p:cNvSpPr>
          <p:nvPr>
            <p:ph type="body" sz="quarter" idx="13"/>
          </p:nvPr>
        </p:nvSpPr>
        <p:spPr>
          <a:xfrm>
            <a:off x="1254708" y="2593078"/>
            <a:ext cx="9973273" cy="1117685"/>
          </a:xfrm>
        </p:spPr>
        <p:txBody>
          <a:bodyPr/>
          <a:lstStyle/>
          <a:p>
            <a:r>
              <a:rPr lang="en-IN"/>
              <a:t>Principles of security in microservices</a:t>
            </a:r>
          </a:p>
          <a:p>
            <a:endParaRPr lang="en-IN"/>
          </a:p>
        </p:txBody>
      </p:sp>
    </p:spTree>
    <p:extLst>
      <p:ext uri="{BB962C8B-B14F-4D97-AF65-F5344CB8AC3E}">
        <p14:creationId xmlns:p14="http://schemas.microsoft.com/office/powerpoint/2010/main" val="140499713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50DDE-7E5A-4800-8D69-DA17BD241778}"/>
              </a:ext>
            </a:extLst>
          </p:cNvPr>
          <p:cNvSpPr>
            <a:spLocks noGrp="1"/>
          </p:cNvSpPr>
          <p:nvPr>
            <p:ph type="title"/>
          </p:nvPr>
        </p:nvSpPr>
        <p:spPr/>
        <p:txBody>
          <a:bodyPr/>
          <a:lstStyle/>
          <a:p>
            <a:r>
              <a:rPr lang="en-IN"/>
              <a:t>Secure APIs</a:t>
            </a:r>
          </a:p>
        </p:txBody>
      </p:sp>
      <p:sp>
        <p:nvSpPr>
          <p:cNvPr id="4" name="Text Placeholder 3">
            <a:extLst>
              <a:ext uri="{FF2B5EF4-FFF2-40B4-BE49-F238E27FC236}">
                <a16:creationId xmlns:a16="http://schemas.microsoft.com/office/drawing/2014/main" id="{7567BF72-31FB-40D1-B1BB-A39BF769A0AD}"/>
              </a:ext>
            </a:extLst>
          </p:cNvPr>
          <p:cNvSpPr>
            <a:spLocks noGrp="1"/>
          </p:cNvSpPr>
          <p:nvPr>
            <p:ph type="body" sz="quarter" idx="15"/>
          </p:nvPr>
        </p:nvSpPr>
        <p:spPr>
          <a:xfrm>
            <a:off x="584792" y="1244009"/>
            <a:ext cx="10468972" cy="4686890"/>
          </a:xfrm>
        </p:spPr>
        <p:txBody>
          <a:bodyPr anchor="t"/>
          <a:lstStyle/>
          <a:p>
            <a:pPr marL="169545" indent="-169545"/>
            <a:r>
              <a:rPr lang="en-IN" b="1"/>
              <a:t>Access control : </a:t>
            </a:r>
            <a:r>
              <a:rPr lang="en-IN"/>
              <a:t>This provides secure authentication and authorization.</a:t>
            </a:r>
            <a:endParaRPr lang="en-IN">
              <a:cs typeface="Calibri Light"/>
            </a:endParaRPr>
          </a:p>
          <a:p>
            <a:pPr marL="169545" indent="-169545"/>
            <a:r>
              <a:rPr lang="en-US"/>
              <a:t>All APIs that might be exposed must have an </a:t>
            </a:r>
            <a:r>
              <a:rPr lang="en-US" b="1"/>
              <a:t>HTTPS-certificates</a:t>
            </a:r>
            <a:endParaRPr lang="en-US" b="1">
              <a:cs typeface="Calibri Light"/>
            </a:endParaRPr>
          </a:p>
          <a:p>
            <a:pPr marL="169545" indent="-169545"/>
            <a:r>
              <a:rPr lang="en-US"/>
              <a:t>You need to </a:t>
            </a:r>
            <a:r>
              <a:rPr lang="en-US" b="1"/>
              <a:t>set a limit</a:t>
            </a:r>
            <a:r>
              <a:rPr lang="en-US"/>
              <a:t> on how many requests in a given period of time can be sent to each API.</a:t>
            </a:r>
            <a:endParaRPr lang="en-IN" b="1">
              <a:cs typeface="Calibri Light" panose="020F0302020204030204"/>
            </a:endParaRPr>
          </a:p>
        </p:txBody>
      </p:sp>
      <p:pic>
        <p:nvPicPr>
          <p:cNvPr id="6" name="Picture 5" descr="A screenshot of a cell phone&#10;&#10;Description automatically generated">
            <a:extLst>
              <a:ext uri="{FF2B5EF4-FFF2-40B4-BE49-F238E27FC236}">
                <a16:creationId xmlns:a16="http://schemas.microsoft.com/office/drawing/2014/main" id="{46AEBC65-B51D-4988-995B-EBFCC6DD3F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3805" y="3168206"/>
            <a:ext cx="4894483" cy="2762693"/>
          </a:xfrm>
          <a:prstGeom prst="rect">
            <a:avLst/>
          </a:prstGeom>
        </p:spPr>
      </p:pic>
    </p:spTree>
    <p:extLst>
      <p:ext uri="{BB962C8B-B14F-4D97-AF65-F5344CB8AC3E}">
        <p14:creationId xmlns:p14="http://schemas.microsoft.com/office/powerpoint/2010/main" val="205284216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65630-0683-4F53-8C7E-E856A64D5399}"/>
              </a:ext>
            </a:extLst>
          </p:cNvPr>
          <p:cNvSpPr>
            <a:spLocks noGrp="1"/>
          </p:cNvSpPr>
          <p:nvPr>
            <p:ph type="title"/>
          </p:nvPr>
        </p:nvSpPr>
        <p:spPr/>
        <p:txBody>
          <a:bodyPr/>
          <a:lstStyle/>
          <a:p>
            <a:r>
              <a:rPr lang="en-IN"/>
              <a:t>Tokens play an important role</a:t>
            </a:r>
          </a:p>
        </p:txBody>
      </p:sp>
      <p:sp>
        <p:nvSpPr>
          <p:cNvPr id="4" name="Text Placeholder 3">
            <a:extLst>
              <a:ext uri="{FF2B5EF4-FFF2-40B4-BE49-F238E27FC236}">
                <a16:creationId xmlns:a16="http://schemas.microsoft.com/office/drawing/2014/main" id="{C555D260-F771-44EF-B17B-EC93D2F252FE}"/>
              </a:ext>
            </a:extLst>
          </p:cNvPr>
          <p:cNvSpPr>
            <a:spLocks noGrp="1"/>
          </p:cNvSpPr>
          <p:nvPr>
            <p:ph type="body" sz="quarter" idx="16"/>
          </p:nvPr>
        </p:nvSpPr>
        <p:spPr>
          <a:xfrm>
            <a:off x="816444" y="1625599"/>
            <a:ext cx="3627709" cy="780535"/>
          </a:xfrm>
        </p:spPr>
        <p:txBody>
          <a:bodyPr/>
          <a:lstStyle/>
          <a:p>
            <a:r>
              <a:rPr lang="en-US" b="1"/>
              <a:t>JWT tokens</a:t>
            </a:r>
            <a:r>
              <a:rPr lang="en-US"/>
              <a:t> are also a good option for security in microservices.</a:t>
            </a:r>
            <a:endParaRPr lang="en-IN"/>
          </a:p>
          <a:p>
            <a:endParaRPr lang="en-IN"/>
          </a:p>
        </p:txBody>
      </p:sp>
      <p:sp>
        <p:nvSpPr>
          <p:cNvPr id="5" name="Text Placeholder 4">
            <a:extLst>
              <a:ext uri="{FF2B5EF4-FFF2-40B4-BE49-F238E27FC236}">
                <a16:creationId xmlns:a16="http://schemas.microsoft.com/office/drawing/2014/main" id="{7EF55E00-2286-48A8-9C02-73DD6E19DC67}"/>
              </a:ext>
            </a:extLst>
          </p:cNvPr>
          <p:cNvSpPr>
            <a:spLocks noGrp="1"/>
          </p:cNvSpPr>
          <p:nvPr>
            <p:ph type="body" sz="quarter" idx="17"/>
          </p:nvPr>
        </p:nvSpPr>
        <p:spPr>
          <a:xfrm>
            <a:off x="6958988" y="1570515"/>
            <a:ext cx="3175591" cy="838488"/>
          </a:xfrm>
        </p:spPr>
        <p:txBody>
          <a:bodyPr/>
          <a:lstStyle/>
          <a:p>
            <a:r>
              <a:rPr lang="en-US" b="1"/>
              <a:t>OAuth 2.0 </a:t>
            </a:r>
            <a:r>
              <a:rPr lang="en-US"/>
              <a:t>is a good security concept for microservices.</a:t>
            </a:r>
          </a:p>
          <a:p>
            <a:endParaRPr lang="en-IN"/>
          </a:p>
        </p:txBody>
      </p:sp>
      <p:pic>
        <p:nvPicPr>
          <p:cNvPr id="8" name="Picture 7" descr="A picture containing drawing&#10;&#10;Description automatically generated">
            <a:extLst>
              <a:ext uri="{FF2B5EF4-FFF2-40B4-BE49-F238E27FC236}">
                <a16:creationId xmlns:a16="http://schemas.microsoft.com/office/drawing/2014/main" id="{F8A4AE48-4C0F-4C6A-9A42-D310A16816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559" y="2752708"/>
            <a:ext cx="3628682" cy="1634267"/>
          </a:xfrm>
          <a:prstGeom prst="rect">
            <a:avLst/>
          </a:prstGeom>
        </p:spPr>
      </p:pic>
      <p:pic>
        <p:nvPicPr>
          <p:cNvPr id="9" name="Picture 8" descr="A picture containing clock&#10;&#10;Description automatically generated">
            <a:extLst>
              <a:ext uri="{FF2B5EF4-FFF2-40B4-BE49-F238E27FC236}">
                <a16:creationId xmlns:a16="http://schemas.microsoft.com/office/drawing/2014/main" id="{29784A5A-699A-458D-B2CB-564A758B6E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9858" y="2500810"/>
            <a:ext cx="2130959" cy="2138062"/>
          </a:xfrm>
          <a:prstGeom prst="rect">
            <a:avLst/>
          </a:prstGeom>
        </p:spPr>
      </p:pic>
    </p:spTree>
    <p:extLst>
      <p:ext uri="{BB962C8B-B14F-4D97-AF65-F5344CB8AC3E}">
        <p14:creationId xmlns:p14="http://schemas.microsoft.com/office/powerpoint/2010/main" val="320447491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bg/>
                                          </p:spTgt>
                                        </p:tgtEl>
                                        <p:attrNameLst>
                                          <p:attrName>style.visibility</p:attrName>
                                        </p:attrNameLst>
                                      </p:cBhvr>
                                      <p:to>
                                        <p:strVal val="visible"/>
                                      </p:to>
                                    </p:set>
                                    <p:animEffect transition="in" filter="fade">
                                      <p:cBhvr>
                                        <p:cTn id="14" dur="1000"/>
                                        <p:tgtEl>
                                          <p:spTgt spid="4">
                                            <p:bg/>
                                          </p:spTgt>
                                        </p:tgtEl>
                                      </p:cBhvr>
                                    </p:animEffect>
                                    <p:anim calcmode="lin" valueType="num">
                                      <p:cBhvr>
                                        <p:cTn id="15" dur="1000" fill="hold"/>
                                        <p:tgtEl>
                                          <p:spTgt spid="4">
                                            <p:bg/>
                                          </p:spTgt>
                                        </p:tgtEl>
                                        <p:attrNameLst>
                                          <p:attrName>ppt_x</p:attrName>
                                        </p:attrNameLst>
                                      </p:cBhvr>
                                      <p:tavLst>
                                        <p:tav tm="0">
                                          <p:val>
                                            <p:strVal val="#ppt_x"/>
                                          </p:val>
                                        </p:tav>
                                        <p:tav tm="100000">
                                          <p:val>
                                            <p:strVal val="#ppt_x"/>
                                          </p:val>
                                        </p:tav>
                                      </p:tavLst>
                                    </p:anim>
                                    <p:anim calcmode="lin" valueType="num">
                                      <p:cBhvr>
                                        <p:cTn id="16" dur="1000" fill="hold"/>
                                        <p:tgtEl>
                                          <p:spTgt spid="4">
                                            <p:bg/>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1000"/>
                                        <p:tgtEl>
                                          <p:spTgt spid="4">
                                            <p:txEl>
                                              <p:pRg st="0" end="0"/>
                                            </p:txEl>
                                          </p:spTgt>
                                        </p:tgtEl>
                                      </p:cBhvr>
                                    </p:animEffect>
                                    <p:anim calcmode="lin" valueType="num">
                                      <p:cBhvr>
                                        <p:cTn id="2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5">
                                            <p:bg/>
                                          </p:spTgt>
                                        </p:tgtEl>
                                        <p:attrNameLst>
                                          <p:attrName>style.visibility</p:attrName>
                                        </p:attrNameLst>
                                      </p:cBhvr>
                                      <p:to>
                                        <p:strVal val="visible"/>
                                      </p:to>
                                    </p:set>
                                    <p:animEffect transition="in" filter="fade">
                                      <p:cBhvr>
                                        <p:cTn id="33" dur="1000"/>
                                        <p:tgtEl>
                                          <p:spTgt spid="5">
                                            <p:bg/>
                                          </p:spTgt>
                                        </p:tgtEl>
                                      </p:cBhvr>
                                    </p:animEffect>
                                    <p:anim calcmode="lin" valueType="num">
                                      <p:cBhvr>
                                        <p:cTn id="34" dur="1000" fill="hold"/>
                                        <p:tgtEl>
                                          <p:spTgt spid="5">
                                            <p:bg/>
                                          </p:spTgt>
                                        </p:tgtEl>
                                        <p:attrNameLst>
                                          <p:attrName>ppt_x</p:attrName>
                                        </p:attrNameLst>
                                      </p:cBhvr>
                                      <p:tavLst>
                                        <p:tav tm="0">
                                          <p:val>
                                            <p:strVal val="#ppt_x"/>
                                          </p:val>
                                        </p:tav>
                                        <p:tav tm="100000">
                                          <p:val>
                                            <p:strVal val="#ppt_x"/>
                                          </p:val>
                                        </p:tav>
                                      </p:tavLst>
                                    </p:anim>
                                    <p:anim calcmode="lin" valueType="num">
                                      <p:cBhvr>
                                        <p:cTn id="35" dur="1000" fill="hold"/>
                                        <p:tgtEl>
                                          <p:spTgt spid="5">
                                            <p:bg/>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5">
                                            <p:txEl>
                                              <p:pRg st="0" end="0"/>
                                            </p:txEl>
                                          </p:spTgt>
                                        </p:tgtEl>
                                        <p:attrNameLst>
                                          <p:attrName>style.visibility</p:attrName>
                                        </p:attrNameLst>
                                      </p:cBhvr>
                                      <p:to>
                                        <p:strVal val="visible"/>
                                      </p:to>
                                    </p:set>
                                    <p:animEffect transition="in" filter="fade">
                                      <p:cBhvr>
                                        <p:cTn id="40" dur="1000"/>
                                        <p:tgtEl>
                                          <p:spTgt spid="5">
                                            <p:txEl>
                                              <p:pRg st="0" end="0"/>
                                            </p:txEl>
                                          </p:spTgt>
                                        </p:tgtEl>
                                      </p:cBhvr>
                                    </p:animEffect>
                                    <p:anim calcmode="lin" valueType="num">
                                      <p:cBhvr>
                                        <p:cTn id="41"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42" dur="1000" fill="hold"/>
                                        <p:tgtEl>
                                          <p:spTgt spid="5">
                                            <p:txEl>
                                              <p:pRg st="0" end="0"/>
                                            </p:txEl>
                                          </p:spTgt>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1000"/>
                                        <p:tgtEl>
                                          <p:spTgt spid="9"/>
                                        </p:tgtEl>
                                      </p:cBhvr>
                                    </p:animEffect>
                                    <p:anim calcmode="lin" valueType="num">
                                      <p:cBhvr>
                                        <p:cTn id="46" dur="1000" fill="hold"/>
                                        <p:tgtEl>
                                          <p:spTgt spid="9"/>
                                        </p:tgtEl>
                                        <p:attrNameLst>
                                          <p:attrName>ppt_x</p:attrName>
                                        </p:attrNameLst>
                                      </p:cBhvr>
                                      <p:tavLst>
                                        <p:tav tm="0">
                                          <p:val>
                                            <p:strVal val="#ppt_x"/>
                                          </p:val>
                                        </p:tav>
                                        <p:tav tm="100000">
                                          <p:val>
                                            <p:strVal val="#ppt_x"/>
                                          </p:val>
                                        </p:tav>
                                      </p:tavLst>
                                    </p:anim>
                                    <p:anim calcmode="lin" valueType="num">
                                      <p:cBhvr>
                                        <p:cTn id="4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animBg="1"/>
      <p:bldP spid="5" grpId="0" build="p"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0EB7E-0089-4AF5-9298-C95E94CAAB3F}"/>
              </a:ext>
            </a:extLst>
          </p:cNvPr>
          <p:cNvSpPr>
            <a:spLocks noGrp="1"/>
          </p:cNvSpPr>
          <p:nvPr>
            <p:ph type="title"/>
          </p:nvPr>
        </p:nvSpPr>
        <p:spPr/>
        <p:txBody>
          <a:bodyPr/>
          <a:lstStyle/>
          <a:p>
            <a:r>
              <a:rPr lang="en-US">
                <a:cs typeface="Calibri"/>
              </a:rPr>
              <a:t>JWT Token</a:t>
            </a:r>
            <a:endParaRPr lang="en-US"/>
          </a:p>
        </p:txBody>
      </p:sp>
      <p:sp>
        <p:nvSpPr>
          <p:cNvPr id="4" name="Text Placeholder 3">
            <a:extLst>
              <a:ext uri="{FF2B5EF4-FFF2-40B4-BE49-F238E27FC236}">
                <a16:creationId xmlns:a16="http://schemas.microsoft.com/office/drawing/2014/main" id="{D4EA685D-C796-4D33-8E9F-E12D0CB488D4}"/>
              </a:ext>
            </a:extLst>
          </p:cNvPr>
          <p:cNvSpPr>
            <a:spLocks noGrp="1"/>
          </p:cNvSpPr>
          <p:nvPr>
            <p:ph type="body" sz="quarter" idx="15"/>
          </p:nvPr>
        </p:nvSpPr>
        <p:spPr/>
        <p:txBody>
          <a:bodyPr anchor="t"/>
          <a:lstStyle/>
          <a:p>
            <a:pPr marL="169545" indent="-169545"/>
            <a:r>
              <a:rPr lang="en-US" sz="2400">
                <a:cs typeface="Calibri Light"/>
              </a:rPr>
              <a:t>Lets play with </a:t>
            </a:r>
            <a:r>
              <a:rPr lang="en-US" sz="2400">
                <a:cs typeface="Calibri Light"/>
                <a:hlinkClick r:id="rId2"/>
              </a:rPr>
              <a:t>https://jwt.io</a:t>
            </a:r>
            <a:r>
              <a:rPr lang="en-US" sz="2400">
                <a:cs typeface="Calibri Light"/>
              </a:rPr>
              <a:t> </a:t>
            </a:r>
          </a:p>
          <a:p>
            <a:pPr marL="169545" indent="-169545"/>
            <a:endParaRPr lang="en-US">
              <a:cs typeface="Calibri Light"/>
            </a:endParaRPr>
          </a:p>
          <a:p>
            <a:pPr marL="169545" indent="-169545"/>
            <a:endParaRPr lang="en-US">
              <a:cs typeface="Calibri Light"/>
            </a:endParaRPr>
          </a:p>
          <a:p>
            <a:pPr marL="169545" indent="-169545"/>
            <a:r>
              <a:rPr lang="en-US" sz="2800" b="1">
                <a:solidFill>
                  <a:schemeClr val="accent1">
                    <a:lumMod val="75000"/>
                  </a:schemeClr>
                </a:solidFill>
                <a:ea typeface="+mj-lt"/>
                <a:cs typeface="+mj-lt"/>
              </a:rPr>
              <a:t>eyJhbGciOiJIUzI1NiIsInR5cCI6IkpXVCJ9</a:t>
            </a:r>
            <a:r>
              <a:rPr lang="en-US" sz="2800" b="1">
                <a:ea typeface="+mj-lt"/>
                <a:cs typeface="+mj-lt"/>
              </a:rPr>
              <a:t>.</a:t>
            </a:r>
            <a:r>
              <a:rPr lang="en-US" sz="2800" b="1">
                <a:solidFill>
                  <a:schemeClr val="accent2"/>
                </a:solidFill>
                <a:ea typeface="+mj-lt"/>
                <a:cs typeface="+mj-lt"/>
              </a:rPr>
              <a:t>eyJzdWIiOiIxMjM0NTY3ODkwIiwibmFtZSI6IkpvaG4gRG9lIiwiaWF0IjoxNTE2MjM5MDIyfQ</a:t>
            </a:r>
            <a:r>
              <a:rPr lang="en-US" sz="2800" b="1">
                <a:ea typeface="+mj-lt"/>
                <a:cs typeface="+mj-lt"/>
              </a:rPr>
              <a:t>.</a:t>
            </a:r>
            <a:r>
              <a:rPr lang="en-US" sz="2800" b="1">
                <a:solidFill>
                  <a:srgbClr val="00B050"/>
                </a:solidFill>
                <a:ea typeface="+mj-lt"/>
                <a:cs typeface="+mj-lt"/>
              </a:rPr>
              <a:t>SflKxwRJSMeKKF2QT4fwpMeJf36POk6yJV_adQssw5c </a:t>
            </a:r>
            <a:endParaRPr lang="en-US" sz="2800" b="1">
              <a:solidFill>
                <a:srgbClr val="00B050"/>
              </a:solidFill>
              <a:cs typeface="Calibri Light"/>
            </a:endParaRPr>
          </a:p>
        </p:txBody>
      </p:sp>
    </p:spTree>
    <p:extLst>
      <p:ext uri="{BB962C8B-B14F-4D97-AF65-F5344CB8AC3E}">
        <p14:creationId xmlns:p14="http://schemas.microsoft.com/office/powerpoint/2010/main" val="153768435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A screenshot of a cell phone&#10;&#10;Description generated with very high confidence">
            <a:extLst>
              <a:ext uri="{FF2B5EF4-FFF2-40B4-BE49-F238E27FC236}">
                <a16:creationId xmlns:a16="http://schemas.microsoft.com/office/drawing/2014/main" id="{53DE3D76-91CD-4E5F-9A33-BEF2B7C0C77F}"/>
              </a:ext>
            </a:extLst>
          </p:cNvPr>
          <p:cNvPicPr>
            <a:picLocks noChangeAspect="1"/>
          </p:cNvPicPr>
          <p:nvPr/>
        </p:nvPicPr>
        <p:blipFill>
          <a:blip r:embed="rId2"/>
          <a:stretch>
            <a:fillRect/>
          </a:stretch>
        </p:blipFill>
        <p:spPr>
          <a:xfrm>
            <a:off x="730469" y="200683"/>
            <a:ext cx="10560268" cy="5983670"/>
          </a:xfrm>
          <a:prstGeom prst="rect">
            <a:avLst/>
          </a:prstGeom>
        </p:spPr>
      </p:pic>
    </p:spTree>
    <p:extLst>
      <p:ext uri="{BB962C8B-B14F-4D97-AF65-F5344CB8AC3E}">
        <p14:creationId xmlns:p14="http://schemas.microsoft.com/office/powerpoint/2010/main" val="113299563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90071-ACB4-4F12-9CC3-4447763B7774}"/>
              </a:ext>
            </a:extLst>
          </p:cNvPr>
          <p:cNvSpPr>
            <a:spLocks noGrp="1"/>
          </p:cNvSpPr>
          <p:nvPr>
            <p:ph type="title"/>
          </p:nvPr>
        </p:nvSpPr>
        <p:spPr/>
        <p:txBody>
          <a:bodyPr/>
          <a:lstStyle/>
          <a:p>
            <a:r>
              <a:rPr lang="en-US">
                <a:cs typeface="Calibri"/>
              </a:rPr>
              <a:t>OAuth 2.0</a:t>
            </a:r>
            <a:endParaRPr lang="en-US"/>
          </a:p>
        </p:txBody>
      </p:sp>
      <p:pic>
        <p:nvPicPr>
          <p:cNvPr id="5" name="Picture 5" descr="A screenshot of a cell phone&#10;&#10;Description generated with very high confidence">
            <a:extLst>
              <a:ext uri="{FF2B5EF4-FFF2-40B4-BE49-F238E27FC236}">
                <a16:creationId xmlns:a16="http://schemas.microsoft.com/office/drawing/2014/main" id="{9E6B34DC-B229-4D39-A0DA-57C446B95E99}"/>
              </a:ext>
            </a:extLst>
          </p:cNvPr>
          <p:cNvPicPr>
            <a:picLocks noChangeAspect="1"/>
          </p:cNvPicPr>
          <p:nvPr/>
        </p:nvPicPr>
        <p:blipFill>
          <a:blip r:embed="rId2"/>
          <a:stretch>
            <a:fillRect/>
          </a:stretch>
        </p:blipFill>
        <p:spPr>
          <a:xfrm>
            <a:off x="2241331" y="1096434"/>
            <a:ext cx="7459717" cy="4993580"/>
          </a:xfrm>
          <a:prstGeom prst="rect">
            <a:avLst/>
          </a:prstGeom>
        </p:spPr>
      </p:pic>
    </p:spTree>
    <p:extLst>
      <p:ext uri="{BB962C8B-B14F-4D97-AF65-F5344CB8AC3E}">
        <p14:creationId xmlns:p14="http://schemas.microsoft.com/office/powerpoint/2010/main" val="46077908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45217-13C4-4015-8379-AD45B18F3FB5}"/>
              </a:ext>
            </a:extLst>
          </p:cNvPr>
          <p:cNvSpPr>
            <a:spLocks noGrp="1"/>
          </p:cNvSpPr>
          <p:nvPr>
            <p:ph type="title"/>
          </p:nvPr>
        </p:nvSpPr>
        <p:spPr/>
        <p:txBody>
          <a:bodyPr/>
          <a:lstStyle/>
          <a:p>
            <a:r>
              <a:rPr lang="en-US">
                <a:cs typeface="Calibri"/>
              </a:rPr>
              <a:t>OAuth 2.0</a:t>
            </a:r>
            <a:endParaRPr lang="en-US"/>
          </a:p>
        </p:txBody>
      </p:sp>
      <p:pic>
        <p:nvPicPr>
          <p:cNvPr id="5" name="Picture 5" descr="A screenshot of a cell phone&#10;&#10;Description generated with very high confidence">
            <a:extLst>
              <a:ext uri="{FF2B5EF4-FFF2-40B4-BE49-F238E27FC236}">
                <a16:creationId xmlns:a16="http://schemas.microsoft.com/office/drawing/2014/main" id="{C386DE77-81D6-4C26-BC53-074044EFE86D}"/>
              </a:ext>
            </a:extLst>
          </p:cNvPr>
          <p:cNvPicPr>
            <a:picLocks noChangeAspect="1"/>
          </p:cNvPicPr>
          <p:nvPr/>
        </p:nvPicPr>
        <p:blipFill>
          <a:blip r:embed="rId2"/>
          <a:stretch>
            <a:fillRect/>
          </a:stretch>
        </p:blipFill>
        <p:spPr>
          <a:xfrm>
            <a:off x="664779" y="83717"/>
            <a:ext cx="10665371" cy="6033670"/>
          </a:xfrm>
          <a:prstGeom prst="rect">
            <a:avLst/>
          </a:prstGeom>
        </p:spPr>
      </p:pic>
    </p:spTree>
    <p:extLst>
      <p:ext uri="{BB962C8B-B14F-4D97-AF65-F5344CB8AC3E}">
        <p14:creationId xmlns:p14="http://schemas.microsoft.com/office/powerpoint/2010/main" val="141749081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9D63D-4A06-4129-AE8B-3D5D6FBCB09B}"/>
              </a:ext>
            </a:extLst>
          </p:cNvPr>
          <p:cNvSpPr>
            <a:spLocks noGrp="1"/>
          </p:cNvSpPr>
          <p:nvPr>
            <p:ph type="title"/>
          </p:nvPr>
        </p:nvSpPr>
        <p:spPr/>
        <p:txBody>
          <a:bodyPr/>
          <a:lstStyle/>
          <a:p>
            <a:r>
              <a:rPr lang="en-IN"/>
              <a:t>Protect Data</a:t>
            </a:r>
          </a:p>
        </p:txBody>
      </p:sp>
      <p:sp>
        <p:nvSpPr>
          <p:cNvPr id="4" name="Text Placeholder 3">
            <a:extLst>
              <a:ext uri="{FF2B5EF4-FFF2-40B4-BE49-F238E27FC236}">
                <a16:creationId xmlns:a16="http://schemas.microsoft.com/office/drawing/2014/main" id="{4B5C9D18-8D85-4CAB-B120-A9FCF0D27106}"/>
              </a:ext>
            </a:extLst>
          </p:cNvPr>
          <p:cNvSpPr>
            <a:spLocks noGrp="1"/>
          </p:cNvSpPr>
          <p:nvPr>
            <p:ph type="body" sz="quarter" idx="15"/>
          </p:nvPr>
        </p:nvSpPr>
        <p:spPr>
          <a:xfrm>
            <a:off x="668124" y="1276350"/>
            <a:ext cx="10385425" cy="4305300"/>
          </a:xfrm>
        </p:spPr>
        <p:txBody>
          <a:bodyPr/>
          <a:lstStyle/>
          <a:p>
            <a:r>
              <a:rPr lang="en-US"/>
              <a:t>While working on securing the PII – personally identifying information – you need to make sure that it is </a:t>
            </a:r>
            <a:r>
              <a:rPr lang="en-US" b="1"/>
              <a:t>not being displayed as a plain text.</a:t>
            </a:r>
            <a:endParaRPr lang="en-US"/>
          </a:p>
          <a:p>
            <a:r>
              <a:rPr lang="en-US"/>
              <a:t>Use </a:t>
            </a:r>
            <a:r>
              <a:rPr lang="en-US" b="1"/>
              <a:t>multi factor authentication </a:t>
            </a:r>
            <a:endParaRPr lang="en-IN" b="1"/>
          </a:p>
        </p:txBody>
      </p:sp>
      <p:pic>
        <p:nvPicPr>
          <p:cNvPr id="6" name="Picture 5" descr="A screenshot of a cell phone&#10;&#10;Description automatically generated">
            <a:extLst>
              <a:ext uri="{FF2B5EF4-FFF2-40B4-BE49-F238E27FC236}">
                <a16:creationId xmlns:a16="http://schemas.microsoft.com/office/drawing/2014/main" id="{C15E6E95-7809-4E14-A276-DF2D0EBB5B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9772" y="2559293"/>
            <a:ext cx="5560541" cy="3541440"/>
          </a:xfrm>
          <a:prstGeom prst="rect">
            <a:avLst/>
          </a:prstGeom>
        </p:spPr>
      </p:pic>
      <p:pic>
        <p:nvPicPr>
          <p:cNvPr id="8" name="Picture 7" descr="A picture containing computer&#10;&#10;Description automatically generated">
            <a:extLst>
              <a:ext uri="{FF2B5EF4-FFF2-40B4-BE49-F238E27FC236}">
                <a16:creationId xmlns:a16="http://schemas.microsoft.com/office/drawing/2014/main" id="{2F0CDF29-6DAF-4C75-8FD7-B4CCC283E5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560" y="2450281"/>
            <a:ext cx="4308964" cy="3650452"/>
          </a:xfrm>
          <a:prstGeom prst="rect">
            <a:avLst/>
          </a:prstGeom>
        </p:spPr>
      </p:pic>
    </p:spTree>
    <p:extLst>
      <p:ext uri="{BB962C8B-B14F-4D97-AF65-F5344CB8AC3E}">
        <p14:creationId xmlns:p14="http://schemas.microsoft.com/office/powerpoint/2010/main" val="181114781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1000"/>
                                        <p:tgtEl>
                                          <p:spTgt spid="4">
                                            <p:txEl>
                                              <p:pRg st="1" end="1"/>
                                            </p:txEl>
                                          </p:spTgt>
                                        </p:tgtEl>
                                      </p:cBhvr>
                                    </p:animEffect>
                                    <p:anim calcmode="lin" valueType="num">
                                      <p:cBhvr>
                                        <p:cTn id="22"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1000"/>
                                        <p:tgtEl>
                                          <p:spTgt spid="6"/>
                                        </p:tgtEl>
                                      </p:cBhvr>
                                    </p:animEffect>
                                    <p:anim calcmode="lin" valueType="num">
                                      <p:cBhvr>
                                        <p:cTn id="34" dur="1000" fill="hold"/>
                                        <p:tgtEl>
                                          <p:spTgt spid="6"/>
                                        </p:tgtEl>
                                        <p:attrNameLst>
                                          <p:attrName>ppt_x</p:attrName>
                                        </p:attrNameLst>
                                      </p:cBhvr>
                                      <p:tavLst>
                                        <p:tav tm="0">
                                          <p:val>
                                            <p:strVal val="#ppt_x"/>
                                          </p:val>
                                        </p:tav>
                                        <p:tav tm="100000">
                                          <p:val>
                                            <p:strVal val="#ppt_x"/>
                                          </p:val>
                                        </p:tav>
                                      </p:tavLst>
                                    </p:anim>
                                    <p:anim calcmode="lin" valueType="num">
                                      <p:cBhvr>
                                        <p:cTn id="3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6E99F-56A5-47E4-9CAA-25515B903ABF}"/>
              </a:ext>
            </a:extLst>
          </p:cNvPr>
          <p:cNvSpPr>
            <a:spLocks noGrp="1"/>
          </p:cNvSpPr>
          <p:nvPr>
            <p:ph type="title"/>
          </p:nvPr>
        </p:nvSpPr>
        <p:spPr/>
        <p:txBody>
          <a:bodyPr/>
          <a:lstStyle/>
          <a:p>
            <a:r>
              <a:rPr lang="en-IN"/>
              <a:t>Agenda</a:t>
            </a:r>
          </a:p>
        </p:txBody>
      </p:sp>
      <p:sp>
        <p:nvSpPr>
          <p:cNvPr id="3" name="Text Placeholder 2">
            <a:extLst>
              <a:ext uri="{FF2B5EF4-FFF2-40B4-BE49-F238E27FC236}">
                <a16:creationId xmlns:a16="http://schemas.microsoft.com/office/drawing/2014/main" id="{68A0F09C-3C35-4F9C-A9D3-97714FBE150B}"/>
              </a:ext>
            </a:extLst>
          </p:cNvPr>
          <p:cNvSpPr>
            <a:spLocks noGrp="1"/>
          </p:cNvSpPr>
          <p:nvPr>
            <p:ph type="body" sz="quarter" idx="13"/>
          </p:nvPr>
        </p:nvSpPr>
        <p:spPr>
          <a:xfrm>
            <a:off x="1549741" y="1558033"/>
            <a:ext cx="2743952" cy="684081"/>
          </a:xfrm>
        </p:spPr>
        <p:txBody>
          <a:bodyPr/>
          <a:lstStyle/>
          <a:p>
            <a:r>
              <a:rPr lang="en-US" sz="2000" b="1" cap="all">
                <a:solidFill>
                  <a:schemeClr val="accent6"/>
                </a:solidFill>
                <a:cs typeface="Calibri"/>
              </a:rPr>
              <a:t>Communication types</a:t>
            </a:r>
          </a:p>
          <a:p>
            <a:endParaRPr lang="en-IN" sz="2000"/>
          </a:p>
        </p:txBody>
      </p:sp>
      <p:sp>
        <p:nvSpPr>
          <p:cNvPr id="7" name="Text Placeholder 6">
            <a:extLst>
              <a:ext uri="{FF2B5EF4-FFF2-40B4-BE49-F238E27FC236}">
                <a16:creationId xmlns:a16="http://schemas.microsoft.com/office/drawing/2014/main" id="{4E5093AB-30CF-410C-9C3E-9572A2E1291B}"/>
              </a:ext>
            </a:extLst>
          </p:cNvPr>
          <p:cNvSpPr>
            <a:spLocks noGrp="1"/>
          </p:cNvSpPr>
          <p:nvPr>
            <p:ph type="body" sz="quarter" idx="24"/>
          </p:nvPr>
        </p:nvSpPr>
        <p:spPr>
          <a:xfrm>
            <a:off x="915926" y="4896453"/>
            <a:ext cx="633813" cy="473904"/>
          </a:xfrm>
        </p:spPr>
        <p:txBody>
          <a:bodyPr/>
          <a:lstStyle/>
          <a:p>
            <a:r>
              <a:rPr lang="en-IN"/>
              <a:t>4</a:t>
            </a:r>
          </a:p>
        </p:txBody>
      </p:sp>
      <p:sp>
        <p:nvSpPr>
          <p:cNvPr id="8" name="Text Placeholder 7">
            <a:extLst>
              <a:ext uri="{FF2B5EF4-FFF2-40B4-BE49-F238E27FC236}">
                <a16:creationId xmlns:a16="http://schemas.microsoft.com/office/drawing/2014/main" id="{8743610F-6B64-4551-9B66-B6E58ADD9720}"/>
              </a:ext>
            </a:extLst>
          </p:cNvPr>
          <p:cNvSpPr>
            <a:spLocks noGrp="1"/>
          </p:cNvSpPr>
          <p:nvPr>
            <p:ph type="body" sz="quarter" idx="27"/>
          </p:nvPr>
        </p:nvSpPr>
        <p:spPr>
          <a:xfrm>
            <a:off x="915928" y="1561984"/>
            <a:ext cx="633813" cy="479474"/>
          </a:xfrm>
        </p:spPr>
        <p:txBody>
          <a:bodyPr/>
          <a:lstStyle/>
          <a:p>
            <a:r>
              <a:rPr lang="en-IN"/>
              <a:t>1</a:t>
            </a:r>
          </a:p>
        </p:txBody>
      </p:sp>
      <p:sp>
        <p:nvSpPr>
          <p:cNvPr id="9" name="Text Placeholder 8">
            <a:extLst>
              <a:ext uri="{FF2B5EF4-FFF2-40B4-BE49-F238E27FC236}">
                <a16:creationId xmlns:a16="http://schemas.microsoft.com/office/drawing/2014/main" id="{E0AF84BB-9225-4BA0-B60D-2DCFF73C6737}"/>
              </a:ext>
            </a:extLst>
          </p:cNvPr>
          <p:cNvSpPr>
            <a:spLocks noGrp="1"/>
          </p:cNvSpPr>
          <p:nvPr>
            <p:ph type="body" sz="quarter" idx="28"/>
          </p:nvPr>
        </p:nvSpPr>
        <p:spPr>
          <a:xfrm>
            <a:off x="1549739" y="2737994"/>
            <a:ext cx="2743952" cy="691006"/>
          </a:xfrm>
        </p:spPr>
        <p:txBody>
          <a:bodyPr/>
          <a:lstStyle/>
          <a:p>
            <a:r>
              <a:rPr lang="en-US" sz="2000" b="1" cap="all">
                <a:solidFill>
                  <a:schemeClr val="accent6"/>
                </a:solidFill>
                <a:cs typeface="Calibri"/>
              </a:rPr>
              <a:t>synchronous communication</a:t>
            </a:r>
            <a:endParaRPr lang="en-IN" sz="2400"/>
          </a:p>
        </p:txBody>
      </p:sp>
      <p:sp>
        <p:nvSpPr>
          <p:cNvPr id="11" name="Text Placeholder 10">
            <a:extLst>
              <a:ext uri="{FF2B5EF4-FFF2-40B4-BE49-F238E27FC236}">
                <a16:creationId xmlns:a16="http://schemas.microsoft.com/office/drawing/2014/main" id="{BF0D1F01-9FB8-4C40-A62C-F8AAA828FA3B}"/>
              </a:ext>
            </a:extLst>
          </p:cNvPr>
          <p:cNvSpPr>
            <a:spLocks noGrp="1"/>
          </p:cNvSpPr>
          <p:nvPr>
            <p:ph type="body" sz="quarter" idx="30"/>
          </p:nvPr>
        </p:nvSpPr>
        <p:spPr>
          <a:xfrm>
            <a:off x="1567692" y="3804508"/>
            <a:ext cx="2743952" cy="794537"/>
          </a:xfrm>
        </p:spPr>
        <p:txBody>
          <a:bodyPr/>
          <a:lstStyle/>
          <a:p>
            <a:r>
              <a:rPr lang="en-US" sz="2000" b="1" cap="all">
                <a:solidFill>
                  <a:schemeClr val="accent6"/>
                </a:solidFill>
                <a:cs typeface="Calibri"/>
              </a:rPr>
              <a:t>Asynchronous communication</a:t>
            </a:r>
            <a:endParaRPr lang="en-IN" sz="2400"/>
          </a:p>
          <a:p>
            <a:endParaRPr lang="en-IN"/>
          </a:p>
        </p:txBody>
      </p:sp>
      <p:sp>
        <p:nvSpPr>
          <p:cNvPr id="13" name="Text Placeholder 12">
            <a:extLst>
              <a:ext uri="{FF2B5EF4-FFF2-40B4-BE49-F238E27FC236}">
                <a16:creationId xmlns:a16="http://schemas.microsoft.com/office/drawing/2014/main" id="{71DBC108-C7C2-4745-B45B-DF329C234C8B}"/>
              </a:ext>
            </a:extLst>
          </p:cNvPr>
          <p:cNvSpPr>
            <a:spLocks noGrp="1"/>
          </p:cNvSpPr>
          <p:nvPr>
            <p:ph type="body" sz="quarter" idx="32"/>
          </p:nvPr>
        </p:nvSpPr>
        <p:spPr>
          <a:xfrm>
            <a:off x="6862439" y="1558034"/>
            <a:ext cx="633813" cy="473904"/>
          </a:xfrm>
        </p:spPr>
        <p:txBody>
          <a:bodyPr/>
          <a:lstStyle/>
          <a:p>
            <a:r>
              <a:rPr lang="en-IN"/>
              <a:t>5</a:t>
            </a:r>
          </a:p>
        </p:txBody>
      </p:sp>
      <p:sp>
        <p:nvSpPr>
          <p:cNvPr id="14" name="Text Placeholder 13">
            <a:extLst>
              <a:ext uri="{FF2B5EF4-FFF2-40B4-BE49-F238E27FC236}">
                <a16:creationId xmlns:a16="http://schemas.microsoft.com/office/drawing/2014/main" id="{416D99C1-2FC6-4A7B-B9AD-1DF81C883A9D}"/>
              </a:ext>
            </a:extLst>
          </p:cNvPr>
          <p:cNvSpPr>
            <a:spLocks noGrp="1"/>
          </p:cNvSpPr>
          <p:nvPr>
            <p:ph type="body" sz="quarter" idx="33"/>
          </p:nvPr>
        </p:nvSpPr>
        <p:spPr>
          <a:xfrm>
            <a:off x="915927" y="3794477"/>
            <a:ext cx="633813" cy="479474"/>
          </a:xfrm>
        </p:spPr>
        <p:txBody>
          <a:bodyPr/>
          <a:lstStyle/>
          <a:p>
            <a:r>
              <a:rPr lang="en-IN"/>
              <a:t>3</a:t>
            </a:r>
          </a:p>
        </p:txBody>
      </p:sp>
      <p:sp>
        <p:nvSpPr>
          <p:cNvPr id="15" name="Text Placeholder 2">
            <a:extLst>
              <a:ext uri="{FF2B5EF4-FFF2-40B4-BE49-F238E27FC236}">
                <a16:creationId xmlns:a16="http://schemas.microsoft.com/office/drawing/2014/main" id="{57D58D71-8E5A-45C4-9CAE-95C8F51ED104}"/>
              </a:ext>
            </a:extLst>
          </p:cNvPr>
          <p:cNvSpPr txBox="1">
            <a:spLocks/>
          </p:cNvSpPr>
          <p:nvPr/>
        </p:nvSpPr>
        <p:spPr>
          <a:xfrm>
            <a:off x="1549739" y="2685192"/>
            <a:ext cx="2743952" cy="368300"/>
          </a:xfrm>
          <a:prstGeom prst="rect">
            <a:avLst/>
          </a:prstGeom>
        </p:spPr>
        <p:txBody>
          <a:bodyPr anchor="t"/>
          <a:lstStyle>
            <a:lvl1pPr marL="0" indent="0" algn="l" defTabSz="914400" rtl="0" eaLnBrk="1" latinLnBrk="0" hangingPunct="1">
              <a:lnSpc>
                <a:spcPct val="100000"/>
              </a:lnSpc>
              <a:spcBef>
                <a:spcPts val="0"/>
              </a:spcBef>
              <a:spcAft>
                <a:spcPts val="0"/>
              </a:spcAft>
              <a:buFont typeface="Arial" panose="020B0604020202020204" pitchFamily="34" charset="0"/>
              <a:buNone/>
              <a:defRPr sz="2800" b="0" kern="1200">
                <a:solidFill>
                  <a:srgbClr val="616161"/>
                </a:solidFill>
                <a:latin typeface="+mn-lt"/>
                <a:ea typeface="+mn-ea"/>
                <a:cs typeface="+mn-cs"/>
              </a:defRPr>
            </a:lvl1pPr>
            <a:lvl2pPr marL="339725" indent="-171450" algn="l" defTabSz="914400" rtl="0" eaLnBrk="1" latinLnBrk="0" hangingPunct="1">
              <a:lnSpc>
                <a:spcPct val="100000"/>
              </a:lnSpc>
              <a:spcBef>
                <a:spcPts val="500"/>
              </a:spcBef>
              <a:spcAft>
                <a:spcPts val="0"/>
              </a:spcAft>
              <a:buFont typeface="Calibri Light" panose="020F0302020204030204" pitchFamily="34" charset="0"/>
              <a:buChar char="₋"/>
              <a:tabLst>
                <a:tab pos="282575" algn="l"/>
              </a:tabLst>
              <a:defRPr sz="1600" kern="1200">
                <a:solidFill>
                  <a:schemeClr val="tx1">
                    <a:lumMod val="50000"/>
                    <a:lumOff val="50000"/>
                  </a:schemeClr>
                </a:solidFill>
                <a:latin typeface="+mj-lt"/>
                <a:ea typeface="+mn-ea"/>
                <a:cs typeface="+mn-cs"/>
              </a:defRPr>
            </a:lvl2pPr>
            <a:lvl3pPr marL="574675" indent="-168275" algn="l" defTabSz="914400" rtl="0" eaLnBrk="1" latinLnBrk="0" hangingPunct="1">
              <a:lnSpc>
                <a:spcPct val="100000"/>
              </a:lnSpc>
              <a:spcBef>
                <a:spcPts val="500"/>
              </a:spcBef>
              <a:spcAft>
                <a:spcPts val="0"/>
              </a:spcAft>
              <a:buFont typeface="Calibri Light" panose="020F0302020204030204" pitchFamily="34" charset="0"/>
              <a:buChar char="&gt;"/>
              <a:defRPr sz="1600" kern="1200">
                <a:solidFill>
                  <a:schemeClr val="tx1">
                    <a:lumMod val="50000"/>
                    <a:lumOff val="50000"/>
                  </a:schemeClr>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b="1" cap="all">
              <a:solidFill>
                <a:schemeClr val="accent6"/>
              </a:solidFill>
              <a:cs typeface="Calibri"/>
            </a:endParaRPr>
          </a:p>
          <a:p>
            <a:endParaRPr lang="en-IN" sz="2000"/>
          </a:p>
        </p:txBody>
      </p:sp>
      <p:sp>
        <p:nvSpPr>
          <p:cNvPr id="16" name="Text Placeholder 7">
            <a:extLst>
              <a:ext uri="{FF2B5EF4-FFF2-40B4-BE49-F238E27FC236}">
                <a16:creationId xmlns:a16="http://schemas.microsoft.com/office/drawing/2014/main" id="{5BDA3890-0E29-4C5A-90D6-92D617038884}"/>
              </a:ext>
            </a:extLst>
          </p:cNvPr>
          <p:cNvSpPr txBox="1">
            <a:spLocks/>
          </p:cNvSpPr>
          <p:nvPr/>
        </p:nvSpPr>
        <p:spPr>
          <a:xfrm>
            <a:off x="915928" y="2699628"/>
            <a:ext cx="633813" cy="479474"/>
          </a:xfrm>
          <a:prstGeom prst="rect">
            <a:avLst/>
          </a:prstGeom>
        </p:spPr>
        <p:txBody>
          <a:bodyPr anchor="t"/>
          <a:lstStyle>
            <a:lvl1pPr marL="0" indent="0" algn="l" defTabSz="914400" rtl="0" eaLnBrk="1" latinLnBrk="0" hangingPunct="1">
              <a:lnSpc>
                <a:spcPct val="100000"/>
              </a:lnSpc>
              <a:spcBef>
                <a:spcPts val="0"/>
              </a:spcBef>
              <a:spcAft>
                <a:spcPts val="0"/>
              </a:spcAft>
              <a:buFont typeface="Arial" panose="020B0604020202020204" pitchFamily="34" charset="0"/>
              <a:buNone/>
              <a:defRPr sz="2800" b="1" kern="1200">
                <a:solidFill>
                  <a:schemeClr val="bg2"/>
                </a:solidFill>
                <a:latin typeface="+mn-lt"/>
                <a:ea typeface="+mn-ea"/>
                <a:cs typeface="+mn-cs"/>
              </a:defRPr>
            </a:lvl1pPr>
            <a:lvl2pPr marL="339725" indent="-171450" algn="l" defTabSz="914400" rtl="0" eaLnBrk="1" latinLnBrk="0" hangingPunct="1">
              <a:lnSpc>
                <a:spcPct val="100000"/>
              </a:lnSpc>
              <a:spcBef>
                <a:spcPts val="500"/>
              </a:spcBef>
              <a:spcAft>
                <a:spcPts val="0"/>
              </a:spcAft>
              <a:buFont typeface="Calibri Light" panose="020F0302020204030204" pitchFamily="34" charset="0"/>
              <a:buChar char="₋"/>
              <a:tabLst>
                <a:tab pos="282575" algn="l"/>
              </a:tabLst>
              <a:defRPr sz="1600" kern="1200">
                <a:solidFill>
                  <a:schemeClr val="tx1">
                    <a:lumMod val="50000"/>
                    <a:lumOff val="50000"/>
                  </a:schemeClr>
                </a:solidFill>
                <a:latin typeface="+mj-lt"/>
                <a:ea typeface="+mn-ea"/>
                <a:cs typeface="+mn-cs"/>
              </a:defRPr>
            </a:lvl2pPr>
            <a:lvl3pPr marL="574675" indent="-168275" algn="l" defTabSz="914400" rtl="0" eaLnBrk="1" latinLnBrk="0" hangingPunct="1">
              <a:lnSpc>
                <a:spcPct val="100000"/>
              </a:lnSpc>
              <a:spcBef>
                <a:spcPts val="500"/>
              </a:spcBef>
              <a:spcAft>
                <a:spcPts val="0"/>
              </a:spcAft>
              <a:buFont typeface="Calibri Light" panose="020F0302020204030204" pitchFamily="34" charset="0"/>
              <a:buChar char="&gt;"/>
              <a:defRPr sz="1600" kern="1200">
                <a:solidFill>
                  <a:schemeClr val="tx1">
                    <a:lumMod val="50000"/>
                    <a:lumOff val="50000"/>
                  </a:schemeClr>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t>2</a:t>
            </a:r>
          </a:p>
        </p:txBody>
      </p:sp>
      <p:sp>
        <p:nvSpPr>
          <p:cNvPr id="17" name="Text Placeholder 10">
            <a:extLst>
              <a:ext uri="{FF2B5EF4-FFF2-40B4-BE49-F238E27FC236}">
                <a16:creationId xmlns:a16="http://schemas.microsoft.com/office/drawing/2014/main" id="{C1CF4400-3D1A-4073-9EA1-6AA326C406B8}"/>
              </a:ext>
            </a:extLst>
          </p:cNvPr>
          <p:cNvSpPr txBox="1">
            <a:spLocks/>
          </p:cNvSpPr>
          <p:nvPr/>
        </p:nvSpPr>
        <p:spPr>
          <a:xfrm>
            <a:off x="1567692" y="4968675"/>
            <a:ext cx="2743952" cy="655948"/>
          </a:xfrm>
          <a:prstGeom prst="rect">
            <a:avLst/>
          </a:prstGeom>
        </p:spPr>
        <p:txBody>
          <a:bodyPr anchor="t"/>
          <a:lstStyle>
            <a:lvl1pPr marL="0" indent="0" algn="l" defTabSz="914400" rtl="0" eaLnBrk="1" latinLnBrk="0" hangingPunct="1">
              <a:lnSpc>
                <a:spcPct val="100000"/>
              </a:lnSpc>
              <a:spcBef>
                <a:spcPts val="0"/>
              </a:spcBef>
              <a:spcAft>
                <a:spcPts val="0"/>
              </a:spcAft>
              <a:buFont typeface="Arial" panose="020B0604020202020204" pitchFamily="34" charset="0"/>
              <a:buNone/>
              <a:defRPr sz="2800" b="0" kern="1200">
                <a:solidFill>
                  <a:srgbClr val="616161"/>
                </a:solidFill>
                <a:latin typeface="+mn-lt"/>
                <a:ea typeface="+mn-ea"/>
                <a:cs typeface="+mn-cs"/>
              </a:defRPr>
            </a:lvl1pPr>
            <a:lvl2pPr marL="339725" indent="-171450" algn="l" defTabSz="914400" rtl="0" eaLnBrk="1" latinLnBrk="0" hangingPunct="1">
              <a:lnSpc>
                <a:spcPct val="100000"/>
              </a:lnSpc>
              <a:spcBef>
                <a:spcPts val="500"/>
              </a:spcBef>
              <a:spcAft>
                <a:spcPts val="0"/>
              </a:spcAft>
              <a:buFont typeface="Calibri Light" panose="020F0302020204030204" pitchFamily="34" charset="0"/>
              <a:buChar char="₋"/>
              <a:tabLst>
                <a:tab pos="282575" algn="l"/>
              </a:tabLst>
              <a:defRPr sz="1600" kern="1200">
                <a:solidFill>
                  <a:schemeClr val="tx1">
                    <a:lumMod val="50000"/>
                    <a:lumOff val="50000"/>
                  </a:schemeClr>
                </a:solidFill>
                <a:latin typeface="+mj-lt"/>
                <a:ea typeface="+mn-ea"/>
                <a:cs typeface="+mn-cs"/>
              </a:defRPr>
            </a:lvl2pPr>
            <a:lvl3pPr marL="574675" indent="-168275" algn="l" defTabSz="914400" rtl="0" eaLnBrk="1" latinLnBrk="0" hangingPunct="1">
              <a:lnSpc>
                <a:spcPct val="100000"/>
              </a:lnSpc>
              <a:spcBef>
                <a:spcPts val="500"/>
              </a:spcBef>
              <a:spcAft>
                <a:spcPts val="0"/>
              </a:spcAft>
              <a:buFont typeface="Calibri Light" panose="020F0302020204030204" pitchFamily="34" charset="0"/>
              <a:buChar char="&gt;"/>
              <a:defRPr sz="1600" kern="1200">
                <a:solidFill>
                  <a:schemeClr val="tx1">
                    <a:lumMod val="50000"/>
                    <a:lumOff val="50000"/>
                  </a:schemeClr>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000" b="1" cap="all">
                <a:solidFill>
                  <a:schemeClr val="accent6"/>
                </a:solidFill>
                <a:cs typeface="Calibri"/>
              </a:rPr>
              <a:t>Communication patterns</a:t>
            </a:r>
            <a:endParaRPr lang="en-IN" sz="2400"/>
          </a:p>
          <a:p>
            <a:endParaRPr lang="en-IN"/>
          </a:p>
        </p:txBody>
      </p:sp>
      <p:sp>
        <p:nvSpPr>
          <p:cNvPr id="19" name="Text Placeholder 12">
            <a:extLst>
              <a:ext uri="{FF2B5EF4-FFF2-40B4-BE49-F238E27FC236}">
                <a16:creationId xmlns:a16="http://schemas.microsoft.com/office/drawing/2014/main" id="{D8F69119-D249-4146-9461-2BDD02E902B0}"/>
              </a:ext>
            </a:extLst>
          </p:cNvPr>
          <p:cNvSpPr txBox="1">
            <a:spLocks/>
          </p:cNvSpPr>
          <p:nvPr/>
        </p:nvSpPr>
        <p:spPr>
          <a:xfrm>
            <a:off x="6862439" y="3676898"/>
            <a:ext cx="633813" cy="473904"/>
          </a:xfrm>
          <a:prstGeom prst="rect">
            <a:avLst/>
          </a:prstGeom>
        </p:spPr>
        <p:txBody>
          <a:bodyPr anchor="t"/>
          <a:lstStyle>
            <a:lvl1pPr marL="0" indent="0" algn="l" defTabSz="914400" rtl="0" eaLnBrk="1" latinLnBrk="0" hangingPunct="1">
              <a:lnSpc>
                <a:spcPct val="100000"/>
              </a:lnSpc>
              <a:spcBef>
                <a:spcPts val="0"/>
              </a:spcBef>
              <a:spcAft>
                <a:spcPts val="0"/>
              </a:spcAft>
              <a:buFont typeface="Arial" panose="020B0604020202020204" pitchFamily="34" charset="0"/>
              <a:buNone/>
              <a:defRPr sz="2800" b="1" kern="1200">
                <a:solidFill>
                  <a:schemeClr val="bg2"/>
                </a:solidFill>
                <a:latin typeface="+mn-lt"/>
                <a:ea typeface="+mn-ea"/>
                <a:cs typeface="+mn-cs"/>
              </a:defRPr>
            </a:lvl1pPr>
            <a:lvl2pPr marL="339725" indent="-171450" algn="l" defTabSz="914400" rtl="0" eaLnBrk="1" latinLnBrk="0" hangingPunct="1">
              <a:lnSpc>
                <a:spcPct val="100000"/>
              </a:lnSpc>
              <a:spcBef>
                <a:spcPts val="500"/>
              </a:spcBef>
              <a:spcAft>
                <a:spcPts val="0"/>
              </a:spcAft>
              <a:buFont typeface="Calibri Light" panose="020F0302020204030204" pitchFamily="34" charset="0"/>
              <a:buChar char="₋"/>
              <a:tabLst>
                <a:tab pos="282575" algn="l"/>
              </a:tabLst>
              <a:defRPr sz="1600" kern="1200">
                <a:solidFill>
                  <a:schemeClr val="tx1">
                    <a:lumMod val="50000"/>
                    <a:lumOff val="50000"/>
                  </a:schemeClr>
                </a:solidFill>
                <a:latin typeface="+mj-lt"/>
                <a:ea typeface="+mn-ea"/>
                <a:cs typeface="+mn-cs"/>
              </a:defRPr>
            </a:lvl2pPr>
            <a:lvl3pPr marL="574675" indent="-168275" algn="l" defTabSz="914400" rtl="0" eaLnBrk="1" latinLnBrk="0" hangingPunct="1">
              <a:lnSpc>
                <a:spcPct val="100000"/>
              </a:lnSpc>
              <a:spcBef>
                <a:spcPts val="500"/>
              </a:spcBef>
              <a:spcAft>
                <a:spcPts val="0"/>
              </a:spcAft>
              <a:buFont typeface="Calibri Light" panose="020F0302020204030204" pitchFamily="34" charset="0"/>
              <a:buChar char="&gt;"/>
              <a:defRPr sz="1600" kern="1200">
                <a:solidFill>
                  <a:schemeClr val="tx1">
                    <a:lumMod val="50000"/>
                    <a:lumOff val="50000"/>
                  </a:schemeClr>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t>7</a:t>
            </a:r>
          </a:p>
        </p:txBody>
      </p:sp>
      <p:sp>
        <p:nvSpPr>
          <p:cNvPr id="22" name="Text Placeholder 12">
            <a:extLst>
              <a:ext uri="{FF2B5EF4-FFF2-40B4-BE49-F238E27FC236}">
                <a16:creationId xmlns:a16="http://schemas.microsoft.com/office/drawing/2014/main" id="{B3A13890-52C6-471A-A9F9-808C4AC35312}"/>
              </a:ext>
            </a:extLst>
          </p:cNvPr>
          <p:cNvSpPr txBox="1">
            <a:spLocks/>
          </p:cNvSpPr>
          <p:nvPr/>
        </p:nvSpPr>
        <p:spPr>
          <a:xfrm>
            <a:off x="6862439" y="2617466"/>
            <a:ext cx="633813" cy="473904"/>
          </a:xfrm>
          <a:prstGeom prst="rect">
            <a:avLst/>
          </a:prstGeom>
        </p:spPr>
        <p:txBody>
          <a:bodyPr anchor="t"/>
          <a:lstStyle>
            <a:lvl1pPr marL="0" indent="0" algn="l" defTabSz="914400" rtl="0" eaLnBrk="1" latinLnBrk="0" hangingPunct="1">
              <a:lnSpc>
                <a:spcPct val="100000"/>
              </a:lnSpc>
              <a:spcBef>
                <a:spcPts val="0"/>
              </a:spcBef>
              <a:spcAft>
                <a:spcPts val="0"/>
              </a:spcAft>
              <a:buFont typeface="Arial" panose="020B0604020202020204" pitchFamily="34" charset="0"/>
              <a:buNone/>
              <a:defRPr sz="2800" b="1" kern="1200">
                <a:solidFill>
                  <a:schemeClr val="bg2"/>
                </a:solidFill>
                <a:latin typeface="+mn-lt"/>
                <a:ea typeface="+mn-ea"/>
                <a:cs typeface="+mn-cs"/>
              </a:defRPr>
            </a:lvl1pPr>
            <a:lvl2pPr marL="339725" indent="-171450" algn="l" defTabSz="914400" rtl="0" eaLnBrk="1" latinLnBrk="0" hangingPunct="1">
              <a:lnSpc>
                <a:spcPct val="100000"/>
              </a:lnSpc>
              <a:spcBef>
                <a:spcPts val="500"/>
              </a:spcBef>
              <a:spcAft>
                <a:spcPts val="0"/>
              </a:spcAft>
              <a:buFont typeface="Calibri Light" panose="020F0302020204030204" pitchFamily="34" charset="0"/>
              <a:buChar char="₋"/>
              <a:tabLst>
                <a:tab pos="282575" algn="l"/>
              </a:tabLst>
              <a:defRPr sz="1600" kern="1200">
                <a:solidFill>
                  <a:schemeClr val="tx1">
                    <a:lumMod val="50000"/>
                    <a:lumOff val="50000"/>
                  </a:schemeClr>
                </a:solidFill>
                <a:latin typeface="+mj-lt"/>
                <a:ea typeface="+mn-ea"/>
                <a:cs typeface="+mn-cs"/>
              </a:defRPr>
            </a:lvl2pPr>
            <a:lvl3pPr marL="574675" indent="-168275" algn="l" defTabSz="914400" rtl="0" eaLnBrk="1" latinLnBrk="0" hangingPunct="1">
              <a:lnSpc>
                <a:spcPct val="100000"/>
              </a:lnSpc>
              <a:spcBef>
                <a:spcPts val="500"/>
              </a:spcBef>
              <a:spcAft>
                <a:spcPts val="0"/>
              </a:spcAft>
              <a:buFont typeface="Calibri Light" panose="020F0302020204030204" pitchFamily="34" charset="0"/>
              <a:buChar char="&gt;"/>
              <a:defRPr sz="1600" kern="1200">
                <a:solidFill>
                  <a:schemeClr val="tx1">
                    <a:lumMod val="50000"/>
                    <a:lumOff val="50000"/>
                  </a:schemeClr>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t>6</a:t>
            </a:r>
          </a:p>
        </p:txBody>
      </p:sp>
      <p:pic>
        <p:nvPicPr>
          <p:cNvPr id="5" name="Picture 4" descr="A picture containing object, drawing&#10;&#10;Description automatically generated">
            <a:extLst>
              <a:ext uri="{FF2B5EF4-FFF2-40B4-BE49-F238E27FC236}">
                <a16:creationId xmlns:a16="http://schemas.microsoft.com/office/drawing/2014/main" id="{FB4B9562-CCD6-40E8-9A8D-3F6D1B315F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89763" y="2601949"/>
            <a:ext cx="2554723" cy="1420412"/>
          </a:xfrm>
          <a:prstGeom prst="rect">
            <a:avLst/>
          </a:prstGeom>
        </p:spPr>
      </p:pic>
      <p:sp>
        <p:nvSpPr>
          <p:cNvPr id="18" name="Text Placeholder 10">
            <a:extLst>
              <a:ext uri="{FF2B5EF4-FFF2-40B4-BE49-F238E27FC236}">
                <a16:creationId xmlns:a16="http://schemas.microsoft.com/office/drawing/2014/main" id="{0C235B76-1FB3-452D-AAFF-8A098EF3EFC4}"/>
              </a:ext>
            </a:extLst>
          </p:cNvPr>
          <p:cNvSpPr txBox="1">
            <a:spLocks/>
          </p:cNvSpPr>
          <p:nvPr/>
        </p:nvSpPr>
        <p:spPr>
          <a:xfrm>
            <a:off x="7419143" y="1532950"/>
            <a:ext cx="2743952" cy="655948"/>
          </a:xfrm>
          <a:prstGeom prst="rect">
            <a:avLst/>
          </a:prstGeom>
        </p:spPr>
        <p:txBody>
          <a:bodyPr anchor="t"/>
          <a:lstStyle>
            <a:lvl1pPr marL="0" indent="0" algn="l" defTabSz="914400" rtl="0" eaLnBrk="1" latinLnBrk="0" hangingPunct="1">
              <a:lnSpc>
                <a:spcPct val="100000"/>
              </a:lnSpc>
              <a:spcBef>
                <a:spcPts val="0"/>
              </a:spcBef>
              <a:spcAft>
                <a:spcPts val="0"/>
              </a:spcAft>
              <a:buFont typeface="Arial" panose="020B0604020202020204" pitchFamily="34" charset="0"/>
              <a:buNone/>
              <a:defRPr sz="2800" b="0" kern="1200">
                <a:solidFill>
                  <a:srgbClr val="616161"/>
                </a:solidFill>
                <a:latin typeface="+mn-lt"/>
                <a:ea typeface="+mn-ea"/>
                <a:cs typeface="+mn-cs"/>
              </a:defRPr>
            </a:lvl1pPr>
            <a:lvl2pPr marL="339725" indent="-171450" algn="l" defTabSz="914400" rtl="0" eaLnBrk="1" latinLnBrk="0" hangingPunct="1">
              <a:lnSpc>
                <a:spcPct val="100000"/>
              </a:lnSpc>
              <a:spcBef>
                <a:spcPts val="500"/>
              </a:spcBef>
              <a:spcAft>
                <a:spcPts val="0"/>
              </a:spcAft>
              <a:buFont typeface="Calibri Light" panose="020F0302020204030204" pitchFamily="34" charset="0"/>
              <a:buChar char="₋"/>
              <a:tabLst>
                <a:tab pos="282575" algn="l"/>
              </a:tabLst>
              <a:defRPr sz="1600" kern="1200">
                <a:solidFill>
                  <a:schemeClr val="tx1">
                    <a:lumMod val="50000"/>
                    <a:lumOff val="50000"/>
                  </a:schemeClr>
                </a:solidFill>
                <a:latin typeface="+mj-lt"/>
                <a:ea typeface="+mn-ea"/>
                <a:cs typeface="+mn-cs"/>
              </a:defRPr>
            </a:lvl2pPr>
            <a:lvl3pPr marL="574675" indent="-168275" algn="l" defTabSz="914400" rtl="0" eaLnBrk="1" latinLnBrk="0" hangingPunct="1">
              <a:lnSpc>
                <a:spcPct val="100000"/>
              </a:lnSpc>
              <a:spcBef>
                <a:spcPts val="500"/>
              </a:spcBef>
              <a:spcAft>
                <a:spcPts val="0"/>
              </a:spcAft>
              <a:buFont typeface="Calibri Light" panose="020F0302020204030204" pitchFamily="34" charset="0"/>
              <a:buChar char="&gt;"/>
              <a:defRPr sz="1600" kern="1200">
                <a:solidFill>
                  <a:schemeClr val="tx1">
                    <a:lumMod val="50000"/>
                    <a:lumOff val="50000"/>
                  </a:schemeClr>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000" b="1" cap="all">
                <a:solidFill>
                  <a:schemeClr val="accent6"/>
                </a:solidFill>
                <a:cs typeface="Calibri"/>
              </a:rPr>
              <a:t>Orchestration</a:t>
            </a:r>
          </a:p>
          <a:p>
            <a:endParaRPr lang="en-IN" sz="2400"/>
          </a:p>
          <a:p>
            <a:endParaRPr lang="en-IN"/>
          </a:p>
        </p:txBody>
      </p:sp>
      <p:sp>
        <p:nvSpPr>
          <p:cNvPr id="20" name="Text Placeholder 8">
            <a:extLst>
              <a:ext uri="{FF2B5EF4-FFF2-40B4-BE49-F238E27FC236}">
                <a16:creationId xmlns:a16="http://schemas.microsoft.com/office/drawing/2014/main" id="{4D0746B9-912A-4879-A549-65184185D66C}"/>
              </a:ext>
            </a:extLst>
          </p:cNvPr>
          <p:cNvSpPr txBox="1">
            <a:spLocks/>
          </p:cNvSpPr>
          <p:nvPr/>
        </p:nvSpPr>
        <p:spPr>
          <a:xfrm>
            <a:off x="7496251" y="2621149"/>
            <a:ext cx="2743952" cy="691006"/>
          </a:xfrm>
          <a:prstGeom prst="rect">
            <a:avLst/>
          </a:prstGeom>
        </p:spPr>
        <p:txBody>
          <a:bodyPr anchor="t"/>
          <a:lstStyle>
            <a:lvl1pPr marL="0" indent="0" algn="l" defTabSz="914400" rtl="0" eaLnBrk="1" latinLnBrk="0" hangingPunct="1">
              <a:lnSpc>
                <a:spcPct val="100000"/>
              </a:lnSpc>
              <a:spcBef>
                <a:spcPts val="0"/>
              </a:spcBef>
              <a:spcAft>
                <a:spcPts val="0"/>
              </a:spcAft>
              <a:buFont typeface="Arial" panose="020B0604020202020204" pitchFamily="34" charset="0"/>
              <a:buNone/>
              <a:defRPr sz="2800" b="0" kern="1200">
                <a:solidFill>
                  <a:srgbClr val="616161"/>
                </a:solidFill>
                <a:latin typeface="+mn-lt"/>
                <a:ea typeface="+mn-ea"/>
                <a:cs typeface="+mn-cs"/>
              </a:defRPr>
            </a:lvl1pPr>
            <a:lvl2pPr marL="339725" indent="-171450" algn="l" defTabSz="914400" rtl="0" eaLnBrk="1" latinLnBrk="0" hangingPunct="1">
              <a:lnSpc>
                <a:spcPct val="100000"/>
              </a:lnSpc>
              <a:spcBef>
                <a:spcPts val="500"/>
              </a:spcBef>
              <a:spcAft>
                <a:spcPts val="0"/>
              </a:spcAft>
              <a:buFont typeface="Calibri Light" panose="020F0302020204030204" pitchFamily="34" charset="0"/>
              <a:buChar char="₋"/>
              <a:tabLst>
                <a:tab pos="282575" algn="l"/>
              </a:tabLst>
              <a:defRPr sz="1600" kern="1200">
                <a:solidFill>
                  <a:schemeClr val="tx1">
                    <a:lumMod val="50000"/>
                    <a:lumOff val="50000"/>
                  </a:schemeClr>
                </a:solidFill>
                <a:latin typeface="+mj-lt"/>
                <a:ea typeface="+mn-ea"/>
                <a:cs typeface="+mn-cs"/>
              </a:defRPr>
            </a:lvl2pPr>
            <a:lvl3pPr marL="574675" indent="-168275" algn="l" defTabSz="914400" rtl="0" eaLnBrk="1" latinLnBrk="0" hangingPunct="1">
              <a:lnSpc>
                <a:spcPct val="100000"/>
              </a:lnSpc>
              <a:spcBef>
                <a:spcPts val="500"/>
              </a:spcBef>
              <a:spcAft>
                <a:spcPts val="0"/>
              </a:spcAft>
              <a:buFont typeface="Calibri Light" panose="020F0302020204030204" pitchFamily="34" charset="0"/>
              <a:buChar char="&gt;"/>
              <a:defRPr sz="1600" kern="1200">
                <a:solidFill>
                  <a:schemeClr val="tx1">
                    <a:lumMod val="50000"/>
                    <a:lumOff val="50000"/>
                  </a:schemeClr>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cap="all">
                <a:solidFill>
                  <a:schemeClr val="accent6"/>
                </a:solidFill>
                <a:cs typeface="Calibri"/>
              </a:rPr>
              <a:t>Choreography</a:t>
            </a:r>
            <a:endParaRPr lang="en-IN" sz="2400"/>
          </a:p>
        </p:txBody>
      </p:sp>
      <p:sp>
        <p:nvSpPr>
          <p:cNvPr id="21" name="Text Placeholder 8">
            <a:extLst>
              <a:ext uri="{FF2B5EF4-FFF2-40B4-BE49-F238E27FC236}">
                <a16:creationId xmlns:a16="http://schemas.microsoft.com/office/drawing/2014/main" id="{81172F0C-5215-4C52-9707-8158B36F0C07}"/>
              </a:ext>
            </a:extLst>
          </p:cNvPr>
          <p:cNvSpPr txBox="1">
            <a:spLocks/>
          </p:cNvSpPr>
          <p:nvPr/>
        </p:nvSpPr>
        <p:spPr>
          <a:xfrm>
            <a:off x="7496251" y="3718650"/>
            <a:ext cx="2743952" cy="691006"/>
          </a:xfrm>
          <a:prstGeom prst="rect">
            <a:avLst/>
          </a:prstGeom>
        </p:spPr>
        <p:txBody>
          <a:bodyPr anchor="t"/>
          <a:lstStyle>
            <a:lvl1pPr marL="0" indent="0" algn="l" defTabSz="914400" rtl="0" eaLnBrk="1" latinLnBrk="0" hangingPunct="1">
              <a:lnSpc>
                <a:spcPct val="100000"/>
              </a:lnSpc>
              <a:spcBef>
                <a:spcPts val="0"/>
              </a:spcBef>
              <a:spcAft>
                <a:spcPts val="0"/>
              </a:spcAft>
              <a:buFont typeface="Arial" panose="020B0604020202020204" pitchFamily="34" charset="0"/>
              <a:buNone/>
              <a:defRPr sz="2800" b="0" kern="1200">
                <a:solidFill>
                  <a:srgbClr val="616161"/>
                </a:solidFill>
                <a:latin typeface="+mn-lt"/>
                <a:ea typeface="+mn-ea"/>
                <a:cs typeface="+mn-cs"/>
              </a:defRPr>
            </a:lvl1pPr>
            <a:lvl2pPr marL="339725" indent="-171450" algn="l" defTabSz="914400" rtl="0" eaLnBrk="1" latinLnBrk="0" hangingPunct="1">
              <a:lnSpc>
                <a:spcPct val="100000"/>
              </a:lnSpc>
              <a:spcBef>
                <a:spcPts val="500"/>
              </a:spcBef>
              <a:spcAft>
                <a:spcPts val="0"/>
              </a:spcAft>
              <a:buFont typeface="Calibri Light" panose="020F0302020204030204" pitchFamily="34" charset="0"/>
              <a:buChar char="₋"/>
              <a:tabLst>
                <a:tab pos="282575" algn="l"/>
              </a:tabLst>
              <a:defRPr sz="1600" kern="1200">
                <a:solidFill>
                  <a:schemeClr val="tx1">
                    <a:lumMod val="50000"/>
                    <a:lumOff val="50000"/>
                  </a:schemeClr>
                </a:solidFill>
                <a:latin typeface="+mj-lt"/>
                <a:ea typeface="+mn-ea"/>
                <a:cs typeface="+mn-cs"/>
              </a:defRPr>
            </a:lvl2pPr>
            <a:lvl3pPr marL="574675" indent="-168275" algn="l" defTabSz="914400" rtl="0" eaLnBrk="1" latinLnBrk="0" hangingPunct="1">
              <a:lnSpc>
                <a:spcPct val="100000"/>
              </a:lnSpc>
              <a:spcBef>
                <a:spcPts val="500"/>
              </a:spcBef>
              <a:spcAft>
                <a:spcPts val="0"/>
              </a:spcAft>
              <a:buFont typeface="Calibri Light" panose="020F0302020204030204" pitchFamily="34" charset="0"/>
              <a:buChar char="&gt;"/>
              <a:defRPr sz="1600" kern="1200">
                <a:solidFill>
                  <a:schemeClr val="tx1">
                    <a:lumMod val="50000"/>
                    <a:lumOff val="50000"/>
                  </a:schemeClr>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cap="all">
                <a:solidFill>
                  <a:schemeClr val="accent6"/>
                </a:solidFill>
                <a:cs typeface="Calibri"/>
              </a:rPr>
              <a:t>Security patterns</a:t>
            </a:r>
            <a:endParaRPr lang="en-IN" sz="2400"/>
          </a:p>
        </p:txBody>
      </p:sp>
      <p:sp>
        <p:nvSpPr>
          <p:cNvPr id="4" name="Text Placeholder 12">
            <a:extLst>
              <a:ext uri="{FF2B5EF4-FFF2-40B4-BE49-F238E27FC236}">
                <a16:creationId xmlns:a16="http://schemas.microsoft.com/office/drawing/2014/main" id="{501AE538-AEC5-4317-ADBC-AFE5E305FDDA}"/>
              </a:ext>
            </a:extLst>
          </p:cNvPr>
          <p:cNvSpPr txBox="1">
            <a:spLocks/>
          </p:cNvSpPr>
          <p:nvPr/>
        </p:nvSpPr>
        <p:spPr>
          <a:xfrm>
            <a:off x="6922906" y="4785603"/>
            <a:ext cx="633813" cy="473904"/>
          </a:xfrm>
          <a:prstGeom prst="rect">
            <a:avLst/>
          </a:prstGeom>
        </p:spPr>
        <p:txBody>
          <a:bodyPr anchor="t"/>
          <a:lstStyle>
            <a:lvl1pPr marL="0" indent="0" algn="l" defTabSz="914400" rtl="0" eaLnBrk="1" latinLnBrk="0" hangingPunct="1">
              <a:lnSpc>
                <a:spcPct val="100000"/>
              </a:lnSpc>
              <a:spcBef>
                <a:spcPts val="0"/>
              </a:spcBef>
              <a:spcAft>
                <a:spcPts val="0"/>
              </a:spcAft>
              <a:buFont typeface="Arial" panose="020B0604020202020204" pitchFamily="34" charset="0"/>
              <a:buNone/>
              <a:defRPr sz="2800" b="1" kern="1200">
                <a:solidFill>
                  <a:schemeClr val="bg2"/>
                </a:solidFill>
                <a:latin typeface="+mn-lt"/>
                <a:ea typeface="+mn-ea"/>
                <a:cs typeface="+mn-cs"/>
              </a:defRPr>
            </a:lvl1pPr>
            <a:lvl2pPr marL="339725" indent="-171450" algn="l" defTabSz="914400" rtl="0" eaLnBrk="1" latinLnBrk="0" hangingPunct="1">
              <a:lnSpc>
                <a:spcPct val="100000"/>
              </a:lnSpc>
              <a:spcBef>
                <a:spcPts val="500"/>
              </a:spcBef>
              <a:spcAft>
                <a:spcPts val="0"/>
              </a:spcAft>
              <a:buFont typeface="Calibri Light" panose="020F0302020204030204" pitchFamily="34" charset="0"/>
              <a:buChar char="₋"/>
              <a:tabLst>
                <a:tab pos="282575" algn="l"/>
              </a:tabLst>
              <a:defRPr sz="1600" kern="1200">
                <a:solidFill>
                  <a:schemeClr val="tx1">
                    <a:lumMod val="50000"/>
                    <a:lumOff val="50000"/>
                  </a:schemeClr>
                </a:solidFill>
                <a:latin typeface="+mj-lt"/>
                <a:ea typeface="+mn-ea"/>
                <a:cs typeface="+mn-cs"/>
              </a:defRPr>
            </a:lvl2pPr>
            <a:lvl3pPr marL="574675" indent="-168275" algn="l" defTabSz="914400" rtl="0" eaLnBrk="1" latinLnBrk="0" hangingPunct="1">
              <a:lnSpc>
                <a:spcPct val="100000"/>
              </a:lnSpc>
              <a:spcBef>
                <a:spcPts val="500"/>
              </a:spcBef>
              <a:spcAft>
                <a:spcPts val="0"/>
              </a:spcAft>
              <a:buFont typeface="Calibri Light" panose="020F0302020204030204" pitchFamily="34" charset="0"/>
              <a:buChar char="&gt;"/>
              <a:defRPr sz="1600" kern="1200">
                <a:solidFill>
                  <a:schemeClr val="tx1">
                    <a:lumMod val="50000"/>
                    <a:lumOff val="50000"/>
                  </a:schemeClr>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t>8</a:t>
            </a:r>
            <a:endParaRPr lang="en-IN">
              <a:cs typeface="Calibri"/>
            </a:endParaRPr>
          </a:p>
        </p:txBody>
      </p:sp>
      <p:sp>
        <p:nvSpPr>
          <p:cNvPr id="6" name="Text Placeholder 8">
            <a:extLst>
              <a:ext uri="{FF2B5EF4-FFF2-40B4-BE49-F238E27FC236}">
                <a16:creationId xmlns:a16="http://schemas.microsoft.com/office/drawing/2014/main" id="{5D2257BB-86F0-4A53-9604-B22F3BF5C04F}"/>
              </a:ext>
            </a:extLst>
          </p:cNvPr>
          <p:cNvSpPr txBox="1">
            <a:spLocks/>
          </p:cNvSpPr>
          <p:nvPr/>
        </p:nvSpPr>
        <p:spPr>
          <a:xfrm>
            <a:off x="7556844" y="4789123"/>
            <a:ext cx="3303976" cy="691006"/>
          </a:xfrm>
          <a:prstGeom prst="rect">
            <a:avLst/>
          </a:prstGeom>
        </p:spPr>
        <p:txBody>
          <a:bodyPr anchor="t"/>
          <a:lstStyle>
            <a:lvl1pPr marL="0" indent="0" algn="l" defTabSz="914400" rtl="0" eaLnBrk="1" latinLnBrk="0" hangingPunct="1">
              <a:lnSpc>
                <a:spcPct val="100000"/>
              </a:lnSpc>
              <a:spcBef>
                <a:spcPts val="0"/>
              </a:spcBef>
              <a:spcAft>
                <a:spcPts val="0"/>
              </a:spcAft>
              <a:buFont typeface="Arial" panose="020B0604020202020204" pitchFamily="34" charset="0"/>
              <a:buNone/>
              <a:defRPr sz="2800" b="0" kern="1200">
                <a:solidFill>
                  <a:srgbClr val="616161"/>
                </a:solidFill>
                <a:latin typeface="+mn-lt"/>
                <a:ea typeface="+mn-ea"/>
                <a:cs typeface="+mn-cs"/>
              </a:defRPr>
            </a:lvl1pPr>
            <a:lvl2pPr marL="339725" indent="-171450" algn="l" defTabSz="914400" rtl="0" eaLnBrk="1" latinLnBrk="0" hangingPunct="1">
              <a:lnSpc>
                <a:spcPct val="100000"/>
              </a:lnSpc>
              <a:spcBef>
                <a:spcPts val="500"/>
              </a:spcBef>
              <a:spcAft>
                <a:spcPts val="0"/>
              </a:spcAft>
              <a:buFont typeface="Calibri Light" panose="020F0302020204030204" pitchFamily="34" charset="0"/>
              <a:buChar char="₋"/>
              <a:tabLst>
                <a:tab pos="282575" algn="l"/>
              </a:tabLst>
              <a:defRPr sz="1600" kern="1200">
                <a:solidFill>
                  <a:schemeClr val="tx1">
                    <a:lumMod val="50000"/>
                    <a:lumOff val="50000"/>
                  </a:schemeClr>
                </a:solidFill>
                <a:latin typeface="+mj-lt"/>
                <a:ea typeface="+mn-ea"/>
                <a:cs typeface="+mn-cs"/>
              </a:defRPr>
            </a:lvl2pPr>
            <a:lvl3pPr marL="574675" indent="-168275" algn="l" defTabSz="914400" rtl="0" eaLnBrk="1" latinLnBrk="0" hangingPunct="1">
              <a:lnSpc>
                <a:spcPct val="100000"/>
              </a:lnSpc>
              <a:spcBef>
                <a:spcPts val="500"/>
              </a:spcBef>
              <a:spcAft>
                <a:spcPts val="0"/>
              </a:spcAft>
              <a:buFont typeface="Calibri Light" panose="020F0302020204030204" pitchFamily="34" charset="0"/>
              <a:buChar char="&gt;"/>
              <a:defRPr sz="1600" kern="1200">
                <a:solidFill>
                  <a:schemeClr val="tx1">
                    <a:lumMod val="50000"/>
                    <a:lumOff val="50000"/>
                  </a:schemeClr>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cap="all">
                <a:solidFill>
                  <a:schemeClr val="accent6"/>
                </a:solidFill>
                <a:cs typeface="Calibri"/>
              </a:rPr>
              <a:t>Principles of security</a:t>
            </a:r>
            <a:endParaRPr lang="en-US"/>
          </a:p>
        </p:txBody>
      </p:sp>
    </p:spTree>
    <p:extLst>
      <p:ext uri="{BB962C8B-B14F-4D97-AF65-F5344CB8AC3E}">
        <p14:creationId xmlns:p14="http://schemas.microsoft.com/office/powerpoint/2010/main" val="411449459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1000"/>
                                        <p:tgtEl>
                                          <p:spTgt spid="9">
                                            <p:txEl>
                                              <p:pRg st="0" end="0"/>
                                            </p:txEl>
                                          </p:spTgt>
                                        </p:tgtEl>
                                      </p:cBhvr>
                                    </p:animEffect>
                                    <p:anim calcmode="lin" valueType="num">
                                      <p:cBhvr>
                                        <p:cTn id="1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9">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1000"/>
                                        <p:tgtEl>
                                          <p:spTgt spid="11">
                                            <p:txEl>
                                              <p:pRg st="0" end="0"/>
                                            </p:txEl>
                                          </p:spTgt>
                                        </p:tgtEl>
                                      </p:cBhvr>
                                    </p:animEffect>
                                    <p:anim calcmode="lin" valueType="num">
                                      <p:cBhvr>
                                        <p:cTn id="23"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11">
                                            <p:txEl>
                                              <p:pRg st="0" end="0"/>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1000" fill="hold"/>
                                        <p:tgtEl>
                                          <p:spTgt spid="1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1000"/>
                                        <p:tgtEl>
                                          <p:spTgt spid="18"/>
                                        </p:tgtEl>
                                      </p:cBhvr>
                                    </p:animEffect>
                                    <p:anim calcmode="lin" valueType="num">
                                      <p:cBhvr>
                                        <p:cTn id="33" dur="1000" fill="hold"/>
                                        <p:tgtEl>
                                          <p:spTgt spid="18"/>
                                        </p:tgtEl>
                                        <p:attrNameLst>
                                          <p:attrName>ppt_x</p:attrName>
                                        </p:attrNameLst>
                                      </p:cBhvr>
                                      <p:tavLst>
                                        <p:tav tm="0">
                                          <p:val>
                                            <p:strVal val="#ppt_x"/>
                                          </p:val>
                                        </p:tav>
                                        <p:tav tm="100000">
                                          <p:val>
                                            <p:strVal val="#ppt_x"/>
                                          </p:val>
                                        </p:tav>
                                      </p:tavLst>
                                    </p:anim>
                                    <p:anim calcmode="lin" valueType="num">
                                      <p:cBhvr>
                                        <p:cTn id="34" dur="1000" fill="hold"/>
                                        <p:tgtEl>
                                          <p:spTgt spid="1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1000"/>
                                        <p:tgtEl>
                                          <p:spTgt spid="20"/>
                                        </p:tgtEl>
                                      </p:cBhvr>
                                    </p:animEffect>
                                    <p:anim calcmode="lin" valueType="num">
                                      <p:cBhvr>
                                        <p:cTn id="38" dur="1000" fill="hold"/>
                                        <p:tgtEl>
                                          <p:spTgt spid="20"/>
                                        </p:tgtEl>
                                        <p:attrNameLst>
                                          <p:attrName>ppt_x</p:attrName>
                                        </p:attrNameLst>
                                      </p:cBhvr>
                                      <p:tavLst>
                                        <p:tav tm="0">
                                          <p:val>
                                            <p:strVal val="#ppt_x"/>
                                          </p:val>
                                        </p:tav>
                                        <p:tav tm="100000">
                                          <p:val>
                                            <p:strVal val="#ppt_x"/>
                                          </p:val>
                                        </p:tav>
                                      </p:tavLst>
                                    </p:anim>
                                    <p:anim calcmode="lin" valueType="num">
                                      <p:cBhvr>
                                        <p:cTn id="39" dur="1000" fill="hold"/>
                                        <p:tgtEl>
                                          <p:spTgt spid="2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1000"/>
                                        <p:tgtEl>
                                          <p:spTgt spid="21"/>
                                        </p:tgtEl>
                                      </p:cBhvr>
                                    </p:animEffect>
                                    <p:anim calcmode="lin" valueType="num">
                                      <p:cBhvr>
                                        <p:cTn id="43" dur="1000" fill="hold"/>
                                        <p:tgtEl>
                                          <p:spTgt spid="21"/>
                                        </p:tgtEl>
                                        <p:attrNameLst>
                                          <p:attrName>ppt_x</p:attrName>
                                        </p:attrNameLst>
                                      </p:cBhvr>
                                      <p:tavLst>
                                        <p:tav tm="0">
                                          <p:val>
                                            <p:strVal val="#ppt_x"/>
                                          </p:val>
                                        </p:tav>
                                        <p:tav tm="100000">
                                          <p:val>
                                            <p:strVal val="#ppt_x"/>
                                          </p:val>
                                        </p:tav>
                                      </p:tavLst>
                                    </p:anim>
                                    <p:anim calcmode="lin" valueType="num">
                                      <p:cBhvr>
                                        <p:cTn id="44" dur="1000" fill="hold"/>
                                        <p:tgtEl>
                                          <p:spTgt spid="2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3">
                                            <p:txEl>
                                              <p:pRg st="0" end="0"/>
                                            </p:txEl>
                                          </p:spTgt>
                                        </p:tgtEl>
                                        <p:attrNameLst>
                                          <p:attrName>style.visibility</p:attrName>
                                        </p:attrNameLst>
                                      </p:cBhvr>
                                      <p:to>
                                        <p:strVal val="visible"/>
                                      </p:to>
                                    </p:set>
                                    <p:animEffect transition="in" filter="fade">
                                      <p:cBhvr>
                                        <p:cTn id="47" dur="1000"/>
                                        <p:tgtEl>
                                          <p:spTgt spid="13">
                                            <p:txEl>
                                              <p:pRg st="0" end="0"/>
                                            </p:txEl>
                                          </p:spTgt>
                                        </p:tgtEl>
                                      </p:cBhvr>
                                    </p:animEffect>
                                    <p:anim calcmode="lin" valueType="num">
                                      <p:cBhvr>
                                        <p:cTn id="4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49" dur="1000" fill="hold"/>
                                        <p:tgtEl>
                                          <p:spTgt spid="13">
                                            <p:txEl>
                                              <p:pRg st="0" end="0"/>
                                            </p:tx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1000"/>
                                        <p:tgtEl>
                                          <p:spTgt spid="22"/>
                                        </p:tgtEl>
                                      </p:cBhvr>
                                    </p:animEffect>
                                    <p:anim calcmode="lin" valueType="num">
                                      <p:cBhvr>
                                        <p:cTn id="53" dur="1000" fill="hold"/>
                                        <p:tgtEl>
                                          <p:spTgt spid="22"/>
                                        </p:tgtEl>
                                        <p:attrNameLst>
                                          <p:attrName>ppt_x</p:attrName>
                                        </p:attrNameLst>
                                      </p:cBhvr>
                                      <p:tavLst>
                                        <p:tav tm="0">
                                          <p:val>
                                            <p:strVal val="#ppt_x"/>
                                          </p:val>
                                        </p:tav>
                                        <p:tav tm="100000">
                                          <p:val>
                                            <p:strVal val="#ppt_x"/>
                                          </p:val>
                                        </p:tav>
                                      </p:tavLst>
                                    </p:anim>
                                    <p:anim calcmode="lin" valueType="num">
                                      <p:cBhvr>
                                        <p:cTn id="54" dur="1000" fill="hold"/>
                                        <p:tgtEl>
                                          <p:spTgt spid="22"/>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1000"/>
                                        <p:tgtEl>
                                          <p:spTgt spid="19"/>
                                        </p:tgtEl>
                                      </p:cBhvr>
                                    </p:animEffect>
                                    <p:anim calcmode="lin" valueType="num">
                                      <p:cBhvr>
                                        <p:cTn id="58" dur="1000" fill="hold"/>
                                        <p:tgtEl>
                                          <p:spTgt spid="19"/>
                                        </p:tgtEl>
                                        <p:attrNameLst>
                                          <p:attrName>ppt_x</p:attrName>
                                        </p:attrNameLst>
                                      </p:cBhvr>
                                      <p:tavLst>
                                        <p:tav tm="0">
                                          <p:val>
                                            <p:strVal val="#ppt_x"/>
                                          </p:val>
                                        </p:tav>
                                        <p:tav tm="100000">
                                          <p:val>
                                            <p:strVal val="#ppt_x"/>
                                          </p:val>
                                        </p:tav>
                                      </p:tavLst>
                                    </p:anim>
                                    <p:anim calcmode="lin" valueType="num">
                                      <p:cBhvr>
                                        <p:cTn id="59" dur="1000" fill="hold"/>
                                        <p:tgtEl>
                                          <p:spTgt spid="19"/>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4">
                                            <p:txEl>
                                              <p:pRg st="0" end="0"/>
                                            </p:txEl>
                                          </p:spTgt>
                                        </p:tgtEl>
                                        <p:attrNameLst>
                                          <p:attrName>style.visibility</p:attrName>
                                        </p:attrNameLst>
                                      </p:cBhvr>
                                      <p:to>
                                        <p:strVal val="visible"/>
                                      </p:to>
                                    </p:set>
                                    <p:animEffect transition="in" filter="fade">
                                      <p:cBhvr>
                                        <p:cTn id="62" dur="1000"/>
                                        <p:tgtEl>
                                          <p:spTgt spid="14">
                                            <p:txEl>
                                              <p:pRg st="0" end="0"/>
                                            </p:txEl>
                                          </p:spTgt>
                                        </p:tgtEl>
                                      </p:cBhvr>
                                    </p:animEffect>
                                    <p:anim calcmode="lin" valueType="num">
                                      <p:cBhvr>
                                        <p:cTn id="63"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64" dur="1000" fill="hold"/>
                                        <p:tgtEl>
                                          <p:spTgt spid="14">
                                            <p:txEl>
                                              <p:pRg st="0" end="0"/>
                                            </p:tx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7">
                                            <p:txEl>
                                              <p:pRg st="0" end="0"/>
                                            </p:txEl>
                                          </p:spTgt>
                                        </p:tgtEl>
                                        <p:attrNameLst>
                                          <p:attrName>style.visibility</p:attrName>
                                        </p:attrNameLst>
                                      </p:cBhvr>
                                      <p:to>
                                        <p:strVal val="visible"/>
                                      </p:to>
                                    </p:set>
                                    <p:animEffect transition="in" filter="fade">
                                      <p:cBhvr>
                                        <p:cTn id="67" dur="1000"/>
                                        <p:tgtEl>
                                          <p:spTgt spid="7">
                                            <p:txEl>
                                              <p:pRg st="0" end="0"/>
                                            </p:txEl>
                                          </p:spTgt>
                                        </p:tgtEl>
                                      </p:cBhvr>
                                    </p:animEffect>
                                    <p:anim calcmode="lin" valueType="num">
                                      <p:cBhvr>
                                        <p:cTn id="6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69" dur="1000" fill="hold"/>
                                        <p:tgtEl>
                                          <p:spTgt spid="7">
                                            <p:txEl>
                                              <p:pRg st="0" end="0"/>
                                            </p:txEl>
                                          </p:spTgt>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fade">
                                      <p:cBhvr>
                                        <p:cTn id="72" dur="1000"/>
                                        <p:tgtEl>
                                          <p:spTgt spid="16"/>
                                        </p:tgtEl>
                                      </p:cBhvr>
                                    </p:animEffect>
                                    <p:anim calcmode="lin" valueType="num">
                                      <p:cBhvr>
                                        <p:cTn id="73" dur="1000" fill="hold"/>
                                        <p:tgtEl>
                                          <p:spTgt spid="16"/>
                                        </p:tgtEl>
                                        <p:attrNameLst>
                                          <p:attrName>ppt_x</p:attrName>
                                        </p:attrNameLst>
                                      </p:cBhvr>
                                      <p:tavLst>
                                        <p:tav tm="0">
                                          <p:val>
                                            <p:strVal val="#ppt_x"/>
                                          </p:val>
                                        </p:tav>
                                        <p:tav tm="100000">
                                          <p:val>
                                            <p:strVal val="#ppt_x"/>
                                          </p:val>
                                        </p:tav>
                                      </p:tavLst>
                                    </p:anim>
                                    <p:anim calcmode="lin" valueType="num">
                                      <p:cBhvr>
                                        <p:cTn id="74" dur="1000" fill="hold"/>
                                        <p:tgtEl>
                                          <p:spTgt spid="16"/>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8">
                                            <p:txEl>
                                              <p:pRg st="0" end="0"/>
                                            </p:txEl>
                                          </p:spTgt>
                                        </p:tgtEl>
                                        <p:attrNameLst>
                                          <p:attrName>style.visibility</p:attrName>
                                        </p:attrNameLst>
                                      </p:cBhvr>
                                      <p:to>
                                        <p:strVal val="visible"/>
                                      </p:to>
                                    </p:set>
                                    <p:animEffect transition="in" filter="fade">
                                      <p:cBhvr>
                                        <p:cTn id="77" dur="1000"/>
                                        <p:tgtEl>
                                          <p:spTgt spid="8">
                                            <p:txEl>
                                              <p:pRg st="0" end="0"/>
                                            </p:txEl>
                                          </p:spTgt>
                                        </p:tgtEl>
                                      </p:cBhvr>
                                    </p:animEffect>
                                    <p:anim calcmode="lin" valueType="num">
                                      <p:cBhvr>
                                        <p:cTn id="7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79" dur="1000" fill="hold"/>
                                        <p:tgtEl>
                                          <p:spTgt spid="8">
                                            <p:txEl>
                                              <p:pRg st="0" end="0"/>
                                            </p:txEl>
                                          </p:spTgt>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6"/>
                                        </p:tgtEl>
                                        <p:attrNameLst>
                                          <p:attrName>style.visibility</p:attrName>
                                        </p:attrNameLst>
                                      </p:cBhvr>
                                      <p:to>
                                        <p:strVal val="visible"/>
                                      </p:to>
                                    </p:set>
                                    <p:animEffect transition="in" filter="fade">
                                      <p:cBhvr>
                                        <p:cTn id="82" dur="1000"/>
                                        <p:tgtEl>
                                          <p:spTgt spid="6"/>
                                        </p:tgtEl>
                                      </p:cBhvr>
                                    </p:animEffect>
                                    <p:anim calcmode="lin" valueType="num">
                                      <p:cBhvr>
                                        <p:cTn id="83" dur="1000" fill="hold"/>
                                        <p:tgtEl>
                                          <p:spTgt spid="6"/>
                                        </p:tgtEl>
                                        <p:attrNameLst>
                                          <p:attrName>ppt_x</p:attrName>
                                        </p:attrNameLst>
                                      </p:cBhvr>
                                      <p:tavLst>
                                        <p:tav tm="0">
                                          <p:val>
                                            <p:strVal val="#ppt_x"/>
                                          </p:val>
                                        </p:tav>
                                        <p:tav tm="100000">
                                          <p:val>
                                            <p:strVal val="#ppt_x"/>
                                          </p:val>
                                        </p:tav>
                                      </p:tavLst>
                                    </p:anim>
                                    <p:anim calcmode="lin" valueType="num">
                                      <p:cBhvr>
                                        <p:cTn id="84" dur="1000" fill="hold"/>
                                        <p:tgtEl>
                                          <p:spTgt spid="6"/>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4"/>
                                        </p:tgtEl>
                                        <p:attrNameLst>
                                          <p:attrName>style.visibility</p:attrName>
                                        </p:attrNameLst>
                                      </p:cBhvr>
                                      <p:to>
                                        <p:strVal val="visible"/>
                                      </p:to>
                                    </p:set>
                                    <p:animEffect transition="in" filter="fade">
                                      <p:cBhvr>
                                        <p:cTn id="87" dur="1000"/>
                                        <p:tgtEl>
                                          <p:spTgt spid="4"/>
                                        </p:tgtEl>
                                      </p:cBhvr>
                                    </p:animEffect>
                                    <p:anim calcmode="lin" valueType="num">
                                      <p:cBhvr>
                                        <p:cTn id="88" dur="1000" fill="hold"/>
                                        <p:tgtEl>
                                          <p:spTgt spid="4"/>
                                        </p:tgtEl>
                                        <p:attrNameLst>
                                          <p:attrName>ppt_x</p:attrName>
                                        </p:attrNameLst>
                                      </p:cBhvr>
                                      <p:tavLst>
                                        <p:tav tm="0">
                                          <p:val>
                                            <p:strVal val="#ppt_x"/>
                                          </p:val>
                                        </p:tav>
                                        <p:tav tm="100000">
                                          <p:val>
                                            <p:strVal val="#ppt_x"/>
                                          </p:val>
                                        </p:tav>
                                      </p:tavLst>
                                    </p:anim>
                                    <p:anim calcmode="lin" valueType="num">
                                      <p:cBhvr>
                                        <p:cTn id="8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31" presetClass="entr" presetSubtype="0" fill="hold" nodeType="clickEffect">
                                  <p:stCondLst>
                                    <p:cond delay="0"/>
                                  </p:stCondLst>
                                  <p:childTnLst>
                                    <p:set>
                                      <p:cBhvr>
                                        <p:cTn id="93" dur="1" fill="hold">
                                          <p:stCondLst>
                                            <p:cond delay="0"/>
                                          </p:stCondLst>
                                        </p:cTn>
                                        <p:tgtEl>
                                          <p:spTgt spid="5"/>
                                        </p:tgtEl>
                                        <p:attrNameLst>
                                          <p:attrName>style.visibility</p:attrName>
                                        </p:attrNameLst>
                                      </p:cBhvr>
                                      <p:to>
                                        <p:strVal val="visible"/>
                                      </p:to>
                                    </p:set>
                                    <p:anim calcmode="lin" valueType="num">
                                      <p:cBhvr>
                                        <p:cTn id="94" dur="1000" fill="hold"/>
                                        <p:tgtEl>
                                          <p:spTgt spid="5"/>
                                        </p:tgtEl>
                                        <p:attrNameLst>
                                          <p:attrName>ppt_w</p:attrName>
                                        </p:attrNameLst>
                                      </p:cBhvr>
                                      <p:tavLst>
                                        <p:tav tm="0">
                                          <p:val>
                                            <p:fltVal val="0"/>
                                          </p:val>
                                        </p:tav>
                                        <p:tav tm="100000">
                                          <p:val>
                                            <p:strVal val="#ppt_w"/>
                                          </p:val>
                                        </p:tav>
                                      </p:tavLst>
                                    </p:anim>
                                    <p:anim calcmode="lin" valueType="num">
                                      <p:cBhvr>
                                        <p:cTn id="95" dur="1000" fill="hold"/>
                                        <p:tgtEl>
                                          <p:spTgt spid="5"/>
                                        </p:tgtEl>
                                        <p:attrNameLst>
                                          <p:attrName>ppt_h</p:attrName>
                                        </p:attrNameLst>
                                      </p:cBhvr>
                                      <p:tavLst>
                                        <p:tav tm="0">
                                          <p:val>
                                            <p:fltVal val="0"/>
                                          </p:val>
                                        </p:tav>
                                        <p:tav tm="100000">
                                          <p:val>
                                            <p:strVal val="#ppt_h"/>
                                          </p:val>
                                        </p:tav>
                                      </p:tavLst>
                                    </p:anim>
                                    <p:anim calcmode="lin" valueType="num">
                                      <p:cBhvr>
                                        <p:cTn id="96" dur="1000" fill="hold"/>
                                        <p:tgtEl>
                                          <p:spTgt spid="5"/>
                                        </p:tgtEl>
                                        <p:attrNameLst>
                                          <p:attrName>style.rotation</p:attrName>
                                        </p:attrNameLst>
                                      </p:cBhvr>
                                      <p:tavLst>
                                        <p:tav tm="0">
                                          <p:val>
                                            <p:fltVal val="90"/>
                                          </p:val>
                                        </p:tav>
                                        <p:tav tm="100000">
                                          <p:val>
                                            <p:fltVal val="0"/>
                                          </p:val>
                                        </p:tav>
                                      </p:tavLst>
                                    </p:anim>
                                    <p:animEffect transition="in" filter="fade">
                                      <p:cBhvr>
                                        <p:cTn id="9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7" grpId="0" build="p"/>
      <p:bldP spid="8" grpId="0" build="p"/>
      <p:bldP spid="9" grpId="0" build="p"/>
      <p:bldP spid="11" grpId="0" build="p"/>
      <p:bldP spid="13" grpId="0" build="p"/>
      <p:bldP spid="14" grpId="0" build="p"/>
      <p:bldP spid="16" grpId="0"/>
      <p:bldP spid="17" grpId="0"/>
      <p:bldP spid="19" grpId="0"/>
      <p:bldP spid="22" grpId="0"/>
      <p:bldP spid="18" grpId="0"/>
      <p:bldP spid="20" grpId="0"/>
      <p:bldP spid="21" grpId="0"/>
      <p:bldP spid="4"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3F909-B4DB-41BC-8C6B-24DD1331DF61}"/>
              </a:ext>
            </a:extLst>
          </p:cNvPr>
          <p:cNvSpPr>
            <a:spLocks noGrp="1"/>
          </p:cNvSpPr>
          <p:nvPr>
            <p:ph type="title"/>
          </p:nvPr>
        </p:nvSpPr>
        <p:spPr/>
        <p:txBody>
          <a:bodyPr/>
          <a:lstStyle/>
          <a:p>
            <a:r>
              <a:rPr lang="en-IN"/>
              <a:t>Use automation </a:t>
            </a:r>
          </a:p>
        </p:txBody>
      </p:sp>
      <p:sp>
        <p:nvSpPr>
          <p:cNvPr id="4" name="Text Placeholder 3">
            <a:extLst>
              <a:ext uri="{FF2B5EF4-FFF2-40B4-BE49-F238E27FC236}">
                <a16:creationId xmlns:a16="http://schemas.microsoft.com/office/drawing/2014/main" id="{D2CE4888-D904-48AC-94FB-1EEE01F32DE7}"/>
              </a:ext>
            </a:extLst>
          </p:cNvPr>
          <p:cNvSpPr>
            <a:spLocks noGrp="1"/>
          </p:cNvSpPr>
          <p:nvPr>
            <p:ph type="body" sz="quarter" idx="15"/>
          </p:nvPr>
        </p:nvSpPr>
        <p:spPr/>
        <p:txBody>
          <a:bodyPr/>
          <a:lstStyle/>
          <a:p>
            <a:r>
              <a:rPr lang="en-US"/>
              <a:t>Hasten the process and remove all manual efforts — automation is the key to success.</a:t>
            </a:r>
          </a:p>
          <a:p>
            <a:r>
              <a:rPr lang="en-US"/>
              <a:t>Make Testing a Recurring Feature</a:t>
            </a:r>
            <a:endParaRPr lang="en-IN"/>
          </a:p>
        </p:txBody>
      </p:sp>
      <p:pic>
        <p:nvPicPr>
          <p:cNvPr id="6" name="Picture 5" descr="A picture containing room, clock&#10;&#10;Description automatically generated">
            <a:extLst>
              <a:ext uri="{FF2B5EF4-FFF2-40B4-BE49-F238E27FC236}">
                <a16:creationId xmlns:a16="http://schemas.microsoft.com/office/drawing/2014/main" id="{47EA19A2-C6CB-4AE3-97B9-713B51EDB3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9659" y="2814748"/>
            <a:ext cx="6962775" cy="3333750"/>
          </a:xfrm>
          <a:prstGeom prst="rect">
            <a:avLst/>
          </a:prstGeom>
        </p:spPr>
      </p:pic>
    </p:spTree>
    <p:extLst>
      <p:ext uri="{BB962C8B-B14F-4D97-AF65-F5344CB8AC3E}">
        <p14:creationId xmlns:p14="http://schemas.microsoft.com/office/powerpoint/2010/main" val="427774191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AEAFEAC3-245D-466A-B3DB-E91C75BC0A96}"/>
              </a:ext>
            </a:extLst>
          </p:cNvPr>
          <p:cNvSpPr>
            <a:spLocks noGrp="1"/>
          </p:cNvSpPr>
          <p:nvPr>
            <p:ph type="body" sz="quarter" idx="13"/>
          </p:nvPr>
        </p:nvSpPr>
        <p:spPr>
          <a:xfrm>
            <a:off x="456497" y="2888718"/>
            <a:ext cx="6849563" cy="827071"/>
          </a:xfrm>
        </p:spPr>
        <p:txBody>
          <a:bodyPr anchor="t"/>
          <a:lstStyle/>
          <a:p>
            <a:r>
              <a:rPr lang="en-US">
                <a:cs typeface="Calibri"/>
              </a:rPr>
              <a:t>Data Management</a:t>
            </a:r>
          </a:p>
        </p:txBody>
      </p:sp>
      <p:pic>
        <p:nvPicPr>
          <p:cNvPr id="13" name="Bildplatzhalter 12" descr="Ein Bild, das Gebäude enthält.&#10;&#10;Mit hoher Zuverlässigkeit generierte Beschreibung">
            <a:extLst>
              <a:ext uri="{FF2B5EF4-FFF2-40B4-BE49-F238E27FC236}">
                <a16:creationId xmlns:a16="http://schemas.microsoft.com/office/drawing/2014/main" id="{458E5FDA-9505-4808-AE3B-9D0639996449}"/>
              </a:ext>
            </a:extLst>
          </p:cNvPr>
          <p:cNvPicPr>
            <a:picLocks noGrp="1" noChangeAspect="1"/>
          </p:cNvPicPr>
          <p:nvPr>
            <p:ph type="pic" sz="quarter" idx="14"/>
          </p:nvPr>
        </p:nvPicPr>
        <p:blipFill>
          <a:blip r:embed="rId3"/>
          <a:srcRect l="16667" r="16667"/>
          <a:stretch>
            <a:fillRect/>
          </a:stretch>
        </p:blipFill>
        <p:spPr/>
      </p:pic>
    </p:spTree>
    <p:extLst>
      <p:ext uri="{BB962C8B-B14F-4D97-AF65-F5344CB8AC3E}">
        <p14:creationId xmlns:p14="http://schemas.microsoft.com/office/powerpoint/2010/main" val="38532789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B3C6-9857-413A-9972-F22AC9A091D2}"/>
              </a:ext>
            </a:extLst>
          </p:cNvPr>
          <p:cNvSpPr>
            <a:spLocks noGrp="1"/>
          </p:cNvSpPr>
          <p:nvPr>
            <p:ph type="title"/>
          </p:nvPr>
        </p:nvSpPr>
        <p:spPr/>
        <p:txBody>
          <a:bodyPr/>
          <a:lstStyle/>
          <a:p>
            <a:r>
              <a:rPr lang="en-US"/>
              <a:t>Data Management in Microservices</a:t>
            </a:r>
            <a:endParaRPr lang="en-IN"/>
          </a:p>
        </p:txBody>
      </p:sp>
      <p:sp>
        <p:nvSpPr>
          <p:cNvPr id="3" name="Text Placeholder 2">
            <a:extLst>
              <a:ext uri="{FF2B5EF4-FFF2-40B4-BE49-F238E27FC236}">
                <a16:creationId xmlns:a16="http://schemas.microsoft.com/office/drawing/2014/main" id="{7581D783-F5DB-4E96-81C8-15C160FC6A2F}"/>
              </a:ext>
            </a:extLst>
          </p:cNvPr>
          <p:cNvSpPr>
            <a:spLocks noGrp="1"/>
          </p:cNvSpPr>
          <p:nvPr>
            <p:ph type="body" sz="quarter" idx="14"/>
          </p:nvPr>
        </p:nvSpPr>
        <p:spPr/>
        <p:txBody>
          <a:bodyPr/>
          <a:lstStyle/>
          <a:p>
            <a:r>
              <a:rPr lang="en-US"/>
              <a:t>Where do you keep the data?</a:t>
            </a:r>
            <a:endParaRPr lang="en-IN"/>
          </a:p>
        </p:txBody>
      </p:sp>
      <p:sp>
        <p:nvSpPr>
          <p:cNvPr id="4" name="Text Placeholder 3">
            <a:extLst>
              <a:ext uri="{FF2B5EF4-FFF2-40B4-BE49-F238E27FC236}">
                <a16:creationId xmlns:a16="http://schemas.microsoft.com/office/drawing/2014/main" id="{FC4DB88C-6870-4A65-9280-2592FD594747}"/>
              </a:ext>
            </a:extLst>
          </p:cNvPr>
          <p:cNvSpPr>
            <a:spLocks noGrp="1"/>
          </p:cNvSpPr>
          <p:nvPr>
            <p:ph type="body" sz="quarter" idx="15"/>
          </p:nvPr>
        </p:nvSpPr>
        <p:spPr>
          <a:xfrm>
            <a:off x="668338" y="1470063"/>
            <a:ext cx="10385425" cy="5006362"/>
          </a:xfrm>
        </p:spPr>
        <p:txBody>
          <a:bodyPr/>
          <a:lstStyle/>
          <a:p>
            <a:r>
              <a:rPr lang="en-US" sz="2000" b="1">
                <a:latin typeface="+mn-lt"/>
              </a:rPr>
              <a:t>Shared Database Pattern</a:t>
            </a:r>
          </a:p>
          <a:p>
            <a:pPr lvl="1"/>
            <a:r>
              <a:rPr lang="en-US" sz="1800">
                <a:latin typeface="+mn-lt"/>
              </a:rPr>
              <a:t>Advantages</a:t>
            </a:r>
          </a:p>
          <a:p>
            <a:pPr lvl="2"/>
            <a:r>
              <a:rPr lang="en-US" sz="1800">
                <a:latin typeface="+mn-lt"/>
              </a:rPr>
              <a:t>Single Database is Easier to manage</a:t>
            </a:r>
          </a:p>
          <a:p>
            <a:pPr lvl="2"/>
            <a:r>
              <a:rPr lang="en-US" sz="1800">
                <a:latin typeface="+mn-lt"/>
              </a:rPr>
              <a:t>ACID transactions can be used to achieve consistency</a:t>
            </a:r>
          </a:p>
          <a:p>
            <a:pPr lvl="1"/>
            <a:r>
              <a:rPr lang="en-US" sz="1800">
                <a:latin typeface="+mn-lt"/>
              </a:rPr>
              <a:t>Disadvantages</a:t>
            </a:r>
          </a:p>
          <a:p>
            <a:pPr lvl="2"/>
            <a:r>
              <a:rPr lang="en-US" sz="1800">
                <a:latin typeface="+mn-lt"/>
              </a:rPr>
              <a:t>Cannot use different database technologies for different use cases</a:t>
            </a:r>
          </a:p>
          <a:p>
            <a:pPr lvl="2"/>
            <a:r>
              <a:rPr lang="en-US" sz="1800">
                <a:latin typeface="+mn-lt"/>
              </a:rPr>
              <a:t>Development time increases/</a:t>
            </a:r>
            <a:r>
              <a:rPr lang="en-US" sz="1800"/>
              <a:t>Performance issues</a:t>
            </a:r>
            <a:r>
              <a:rPr lang="en-US" sz="1800">
                <a:latin typeface="+mn-lt"/>
              </a:rPr>
              <a:t> due to coupling</a:t>
            </a:r>
          </a:p>
          <a:p>
            <a:r>
              <a:rPr lang="en-IN" sz="2000" b="1">
                <a:latin typeface="+mn-lt"/>
              </a:rPr>
              <a:t>Database Per Service Pattern</a:t>
            </a:r>
          </a:p>
          <a:p>
            <a:pPr lvl="1"/>
            <a:r>
              <a:rPr lang="en-IN" sz="1800">
                <a:latin typeface="+mn-lt"/>
              </a:rPr>
              <a:t>Advantages</a:t>
            </a:r>
          </a:p>
          <a:p>
            <a:pPr lvl="2"/>
            <a:r>
              <a:rPr lang="en-IN" sz="1800">
                <a:latin typeface="+mn-lt"/>
              </a:rPr>
              <a:t>Loose Coupling</a:t>
            </a:r>
          </a:p>
          <a:p>
            <a:pPr lvl="2"/>
            <a:r>
              <a:rPr lang="en-IN" sz="1800">
                <a:latin typeface="+mn-lt"/>
              </a:rPr>
              <a:t>Can use best suited database for each use case</a:t>
            </a:r>
          </a:p>
          <a:p>
            <a:pPr lvl="1"/>
            <a:r>
              <a:rPr lang="en-IN" sz="1800">
                <a:latin typeface="+mn-lt"/>
              </a:rPr>
              <a:t>Disadvantages</a:t>
            </a:r>
          </a:p>
          <a:p>
            <a:pPr lvl="2"/>
            <a:r>
              <a:rPr lang="en-IN" sz="1800">
                <a:latin typeface="+mn-lt"/>
              </a:rPr>
              <a:t>Distributed Transactions are difficult to manage</a:t>
            </a:r>
          </a:p>
          <a:p>
            <a:pPr lvl="2"/>
            <a:r>
              <a:rPr lang="en-IN" sz="1800">
                <a:latin typeface="+mn-lt"/>
              </a:rPr>
              <a:t>Multiple databases need to be queried for data</a:t>
            </a:r>
          </a:p>
          <a:p>
            <a:pPr lvl="2"/>
            <a:endParaRPr lang="en-IN" sz="1800">
              <a:latin typeface="+mn-lt"/>
            </a:endParaRPr>
          </a:p>
          <a:p>
            <a:pPr lvl="2"/>
            <a:endParaRPr lang="en-IN" sz="1800">
              <a:latin typeface="+mn-lt"/>
            </a:endParaRPr>
          </a:p>
        </p:txBody>
      </p:sp>
    </p:spTree>
    <p:extLst>
      <p:ext uri="{BB962C8B-B14F-4D97-AF65-F5344CB8AC3E}">
        <p14:creationId xmlns:p14="http://schemas.microsoft.com/office/powerpoint/2010/main" val="1516665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BC424-17FD-4ACA-B91D-979846D201B9}"/>
              </a:ext>
            </a:extLst>
          </p:cNvPr>
          <p:cNvSpPr>
            <a:spLocks noGrp="1"/>
          </p:cNvSpPr>
          <p:nvPr>
            <p:ph type="title"/>
          </p:nvPr>
        </p:nvSpPr>
        <p:spPr/>
        <p:txBody>
          <a:bodyPr/>
          <a:lstStyle/>
          <a:p>
            <a:r>
              <a:rPr lang="en-US"/>
              <a:t>Distributed Transactions </a:t>
            </a:r>
            <a:endParaRPr lang="en-IN"/>
          </a:p>
        </p:txBody>
      </p:sp>
      <p:sp>
        <p:nvSpPr>
          <p:cNvPr id="3" name="Text Placeholder 2">
            <a:extLst>
              <a:ext uri="{FF2B5EF4-FFF2-40B4-BE49-F238E27FC236}">
                <a16:creationId xmlns:a16="http://schemas.microsoft.com/office/drawing/2014/main" id="{DAF6EE0D-344C-4ADC-9B17-B2330E49E891}"/>
              </a:ext>
            </a:extLst>
          </p:cNvPr>
          <p:cNvSpPr>
            <a:spLocks noGrp="1"/>
          </p:cNvSpPr>
          <p:nvPr>
            <p:ph type="body" sz="quarter" idx="14"/>
          </p:nvPr>
        </p:nvSpPr>
        <p:spPr/>
        <p:txBody>
          <a:bodyPr/>
          <a:lstStyle/>
          <a:p>
            <a:endParaRPr lang="en-IN"/>
          </a:p>
        </p:txBody>
      </p:sp>
      <p:sp>
        <p:nvSpPr>
          <p:cNvPr id="4" name="Text Placeholder 3">
            <a:extLst>
              <a:ext uri="{FF2B5EF4-FFF2-40B4-BE49-F238E27FC236}">
                <a16:creationId xmlns:a16="http://schemas.microsoft.com/office/drawing/2014/main" id="{BC2A9868-171F-44C6-B848-658E8C8E88CC}"/>
              </a:ext>
            </a:extLst>
          </p:cNvPr>
          <p:cNvSpPr>
            <a:spLocks noGrp="1"/>
          </p:cNvSpPr>
          <p:nvPr>
            <p:ph type="body" sz="quarter" idx="15"/>
          </p:nvPr>
        </p:nvSpPr>
        <p:spPr/>
        <p:txBody>
          <a:bodyPr/>
          <a:lstStyle/>
          <a:p>
            <a:pPr marL="0" indent="0">
              <a:buNone/>
            </a:pPr>
            <a:r>
              <a:rPr lang="en-US" sz="1800" b="1"/>
              <a:t>What is a Distributed transaction?</a:t>
            </a:r>
          </a:p>
          <a:p>
            <a:r>
              <a:rPr lang="en-US" sz="1800" b="1"/>
              <a:t>Local transaction </a:t>
            </a:r>
            <a:r>
              <a:rPr lang="en-US" sz="1800"/>
              <a:t>in the monolithic system is now </a:t>
            </a:r>
            <a:r>
              <a:rPr lang="en-US" sz="1800" b="1"/>
              <a:t>distributed </a:t>
            </a:r>
            <a:r>
              <a:rPr lang="en-US" sz="1800"/>
              <a:t>into multiple services that will be called in a sequence.</a:t>
            </a:r>
          </a:p>
          <a:p>
            <a:r>
              <a:rPr lang="en-US" sz="1800"/>
              <a:t>A distributed transaction should be atomic across multiple schemas</a:t>
            </a:r>
          </a:p>
          <a:p>
            <a:r>
              <a:rPr lang="en-US" sz="1800"/>
              <a:t>Atomicity means that in a transaction either </a:t>
            </a:r>
            <a:r>
              <a:rPr lang="en-US" sz="1800" b="1"/>
              <a:t>all steps complete</a:t>
            </a:r>
            <a:r>
              <a:rPr lang="en-US" sz="1800"/>
              <a:t> or </a:t>
            </a:r>
            <a:r>
              <a:rPr lang="en-US" sz="1800" b="1"/>
              <a:t>no steps complete.</a:t>
            </a:r>
          </a:p>
          <a:p>
            <a:endParaRPr lang="en-US" sz="1800" b="1"/>
          </a:p>
          <a:p>
            <a:pPr marL="0" indent="0">
              <a:buNone/>
            </a:pPr>
            <a:r>
              <a:rPr lang="en-US" sz="1800" b="1"/>
              <a:t>Problem with multiple databases in microservices</a:t>
            </a:r>
          </a:p>
          <a:p>
            <a:r>
              <a:rPr lang="en-US" sz="1800"/>
              <a:t>The microservice-based system does not have a global transaction coordinator by default</a:t>
            </a:r>
          </a:p>
          <a:p>
            <a:r>
              <a:rPr lang="en-US" sz="1800"/>
              <a:t>If in an operation of two transactions (separate database schemas), if second transaction fails, how do we rollback changes in first transaction </a:t>
            </a:r>
            <a:endParaRPr lang="en-IN" sz="1800"/>
          </a:p>
        </p:txBody>
      </p:sp>
    </p:spTree>
    <p:extLst>
      <p:ext uri="{BB962C8B-B14F-4D97-AF65-F5344CB8AC3E}">
        <p14:creationId xmlns:p14="http://schemas.microsoft.com/office/powerpoint/2010/main" val="31565296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FE90A-B4AD-4CF0-8B07-1A52581F0B3F}"/>
              </a:ext>
            </a:extLst>
          </p:cNvPr>
          <p:cNvSpPr>
            <a:spLocks noGrp="1"/>
          </p:cNvSpPr>
          <p:nvPr>
            <p:ph type="title"/>
          </p:nvPr>
        </p:nvSpPr>
        <p:spPr/>
        <p:txBody>
          <a:bodyPr/>
          <a:lstStyle/>
          <a:p>
            <a:r>
              <a:rPr lang="en-US"/>
              <a:t>Example</a:t>
            </a:r>
            <a:endParaRPr lang="en-IN"/>
          </a:p>
        </p:txBody>
      </p:sp>
      <p:sp>
        <p:nvSpPr>
          <p:cNvPr id="3" name="Text Placeholder 2">
            <a:extLst>
              <a:ext uri="{FF2B5EF4-FFF2-40B4-BE49-F238E27FC236}">
                <a16:creationId xmlns:a16="http://schemas.microsoft.com/office/drawing/2014/main" id="{E3708E76-DDE4-4DF0-AF73-416C74855653}"/>
              </a:ext>
            </a:extLst>
          </p:cNvPr>
          <p:cNvSpPr>
            <a:spLocks noGrp="1"/>
          </p:cNvSpPr>
          <p:nvPr>
            <p:ph type="body" sz="quarter" idx="14"/>
          </p:nvPr>
        </p:nvSpPr>
        <p:spPr/>
        <p:txBody>
          <a:bodyPr/>
          <a:lstStyle/>
          <a:p>
            <a:endParaRPr lang="en-IN"/>
          </a:p>
        </p:txBody>
      </p:sp>
      <p:pic>
        <p:nvPicPr>
          <p:cNvPr id="6" name="Picture 5" descr="A close up of a map&#10;&#10;Description automatically generated">
            <a:extLst>
              <a:ext uri="{FF2B5EF4-FFF2-40B4-BE49-F238E27FC236}">
                <a16:creationId xmlns:a16="http://schemas.microsoft.com/office/drawing/2014/main" id="{9C04D5F3-A383-4450-9C6F-310D56F6A5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1263" y="1282357"/>
            <a:ext cx="4338638" cy="5032820"/>
          </a:xfrm>
          <a:prstGeom prst="rect">
            <a:avLst/>
          </a:prstGeom>
        </p:spPr>
      </p:pic>
      <p:sp>
        <p:nvSpPr>
          <p:cNvPr id="7" name="TextBox 6">
            <a:extLst>
              <a:ext uri="{FF2B5EF4-FFF2-40B4-BE49-F238E27FC236}">
                <a16:creationId xmlns:a16="http://schemas.microsoft.com/office/drawing/2014/main" id="{6FE6F830-47DF-4F8F-B62B-053A76CA824D}"/>
              </a:ext>
            </a:extLst>
          </p:cNvPr>
          <p:cNvSpPr txBox="1"/>
          <p:nvPr/>
        </p:nvSpPr>
        <p:spPr>
          <a:xfrm>
            <a:off x="668338" y="1590675"/>
            <a:ext cx="4522787" cy="3139321"/>
          </a:xfrm>
          <a:prstGeom prst="rect">
            <a:avLst/>
          </a:prstGeom>
          <a:noFill/>
        </p:spPr>
        <p:txBody>
          <a:bodyPr wrap="square" rtlCol="0">
            <a:spAutoFit/>
          </a:bodyPr>
          <a:lstStyle/>
          <a:p>
            <a:pPr marL="285750" indent="-285750">
              <a:buFont typeface="Arial" panose="020B0604020202020204" pitchFamily="34" charset="0"/>
              <a:buChar char="•"/>
            </a:pPr>
            <a:r>
              <a:rPr lang="en-US"/>
              <a:t>Let us take example of an order creation in a single database</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User creates an order from UI</a:t>
            </a:r>
          </a:p>
          <a:p>
            <a:pPr marL="285750" indent="-285750">
              <a:buFont typeface="Arial" panose="020B0604020202020204" pitchFamily="34" charset="0"/>
              <a:buChar char="•"/>
            </a:pPr>
            <a:r>
              <a:rPr lang="en-US"/>
              <a:t>Query 1 updates Customer Table</a:t>
            </a:r>
          </a:p>
          <a:p>
            <a:pPr marL="285750" indent="-285750">
              <a:buFont typeface="Arial" panose="020B0604020202020204" pitchFamily="34" charset="0"/>
              <a:buChar char="•"/>
            </a:pPr>
            <a:r>
              <a:rPr lang="en-US"/>
              <a:t>Query 2 updates the Order Table</a:t>
            </a:r>
          </a:p>
          <a:p>
            <a:pPr marL="285750" indent="-285750">
              <a:buFont typeface="Arial" panose="020B0604020202020204" pitchFamily="34" charset="0"/>
              <a:buChar char="•"/>
            </a:pPr>
            <a:r>
              <a:rPr lang="en-US"/>
              <a:t>If any query fails, the whole transaction is rolled back</a:t>
            </a:r>
          </a:p>
          <a:p>
            <a:pPr marL="285750" indent="-285750">
              <a:buFont typeface="Arial" panose="020B0604020202020204" pitchFamily="34" charset="0"/>
              <a:buChar char="•"/>
            </a:pPr>
            <a:r>
              <a:rPr lang="en-US"/>
              <a:t>If both queries are a success, the transaction is committed.</a:t>
            </a:r>
            <a:endParaRPr lang="en-IN"/>
          </a:p>
        </p:txBody>
      </p:sp>
    </p:spTree>
    <p:extLst>
      <p:ext uri="{BB962C8B-B14F-4D97-AF65-F5344CB8AC3E}">
        <p14:creationId xmlns:p14="http://schemas.microsoft.com/office/powerpoint/2010/main" val="20209077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E39C6-B1D9-4876-90FC-E567131B8060}"/>
              </a:ext>
            </a:extLst>
          </p:cNvPr>
          <p:cNvSpPr>
            <a:spLocks noGrp="1"/>
          </p:cNvSpPr>
          <p:nvPr>
            <p:ph type="title"/>
          </p:nvPr>
        </p:nvSpPr>
        <p:spPr/>
        <p:txBody>
          <a:bodyPr/>
          <a:lstStyle/>
          <a:p>
            <a:r>
              <a:rPr lang="en-US"/>
              <a:t>Example</a:t>
            </a:r>
            <a:endParaRPr lang="en-IN"/>
          </a:p>
        </p:txBody>
      </p:sp>
      <p:sp>
        <p:nvSpPr>
          <p:cNvPr id="3" name="Text Placeholder 2">
            <a:extLst>
              <a:ext uri="{FF2B5EF4-FFF2-40B4-BE49-F238E27FC236}">
                <a16:creationId xmlns:a16="http://schemas.microsoft.com/office/drawing/2014/main" id="{0521D26C-8463-46E5-8EFF-4417C89CBA13}"/>
              </a:ext>
            </a:extLst>
          </p:cNvPr>
          <p:cNvSpPr>
            <a:spLocks noGrp="1"/>
          </p:cNvSpPr>
          <p:nvPr>
            <p:ph type="body" sz="quarter" idx="14"/>
          </p:nvPr>
        </p:nvSpPr>
        <p:spPr/>
        <p:txBody>
          <a:bodyPr/>
          <a:lstStyle/>
          <a:p>
            <a:endParaRPr lang="en-IN"/>
          </a:p>
        </p:txBody>
      </p:sp>
      <p:pic>
        <p:nvPicPr>
          <p:cNvPr id="8" name="Picture 7" descr="A screenshot of a social media post&#10;&#10;Description automatically generated">
            <a:extLst>
              <a:ext uri="{FF2B5EF4-FFF2-40B4-BE49-F238E27FC236}">
                <a16:creationId xmlns:a16="http://schemas.microsoft.com/office/drawing/2014/main" id="{BFD35BAE-60B9-46FF-9577-2875589C20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7387" y="1573211"/>
            <a:ext cx="7458075" cy="4410075"/>
          </a:xfrm>
          <a:prstGeom prst="rect">
            <a:avLst/>
          </a:prstGeom>
        </p:spPr>
      </p:pic>
    </p:spTree>
    <p:extLst>
      <p:ext uri="{BB962C8B-B14F-4D97-AF65-F5344CB8AC3E}">
        <p14:creationId xmlns:p14="http://schemas.microsoft.com/office/powerpoint/2010/main" val="5710232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E39C6-B1D9-4876-90FC-E567131B8060}"/>
              </a:ext>
            </a:extLst>
          </p:cNvPr>
          <p:cNvSpPr>
            <a:spLocks noGrp="1"/>
          </p:cNvSpPr>
          <p:nvPr>
            <p:ph type="title"/>
          </p:nvPr>
        </p:nvSpPr>
        <p:spPr/>
        <p:txBody>
          <a:bodyPr/>
          <a:lstStyle/>
          <a:p>
            <a:r>
              <a:rPr lang="en-US"/>
              <a:t>Problem?</a:t>
            </a:r>
            <a:endParaRPr lang="en-IN"/>
          </a:p>
        </p:txBody>
      </p:sp>
      <p:sp>
        <p:nvSpPr>
          <p:cNvPr id="3" name="Text Placeholder 2">
            <a:extLst>
              <a:ext uri="{FF2B5EF4-FFF2-40B4-BE49-F238E27FC236}">
                <a16:creationId xmlns:a16="http://schemas.microsoft.com/office/drawing/2014/main" id="{0521D26C-8463-46E5-8EFF-4417C89CBA13}"/>
              </a:ext>
            </a:extLst>
          </p:cNvPr>
          <p:cNvSpPr>
            <a:spLocks noGrp="1"/>
          </p:cNvSpPr>
          <p:nvPr>
            <p:ph type="body" sz="quarter" idx="14"/>
          </p:nvPr>
        </p:nvSpPr>
        <p:spPr/>
        <p:txBody>
          <a:bodyPr/>
          <a:lstStyle/>
          <a:p>
            <a:endParaRPr lang="en-IN"/>
          </a:p>
        </p:txBody>
      </p:sp>
      <p:pic>
        <p:nvPicPr>
          <p:cNvPr id="8" name="Picture 7" descr="A screenshot of a social media post&#10;&#10;Description automatically generated">
            <a:extLst>
              <a:ext uri="{FF2B5EF4-FFF2-40B4-BE49-F238E27FC236}">
                <a16:creationId xmlns:a16="http://schemas.microsoft.com/office/drawing/2014/main" id="{BFD35BAE-60B9-46FF-9577-2875589C20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7387" y="1573211"/>
            <a:ext cx="7458075" cy="4410075"/>
          </a:xfrm>
          <a:prstGeom prst="rect">
            <a:avLst/>
          </a:prstGeom>
        </p:spPr>
      </p:pic>
      <p:sp>
        <p:nvSpPr>
          <p:cNvPr id="4" name="&quot;Not Allowed&quot; Symbol 3">
            <a:extLst>
              <a:ext uri="{FF2B5EF4-FFF2-40B4-BE49-F238E27FC236}">
                <a16:creationId xmlns:a16="http://schemas.microsoft.com/office/drawing/2014/main" id="{4076026D-4534-4198-A5B5-CF2753868F5A}"/>
              </a:ext>
            </a:extLst>
          </p:cNvPr>
          <p:cNvSpPr/>
          <p:nvPr/>
        </p:nvSpPr>
        <p:spPr>
          <a:xfrm>
            <a:off x="7943850" y="3752850"/>
            <a:ext cx="619125" cy="619125"/>
          </a:xfrm>
          <a:prstGeom prst="noSmoking">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5543687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7FB4E-01AF-47EB-93E7-04721E0405E0}"/>
              </a:ext>
            </a:extLst>
          </p:cNvPr>
          <p:cNvSpPr>
            <a:spLocks noGrp="1"/>
          </p:cNvSpPr>
          <p:nvPr>
            <p:ph type="title"/>
          </p:nvPr>
        </p:nvSpPr>
        <p:spPr/>
        <p:txBody>
          <a:bodyPr/>
          <a:lstStyle/>
          <a:p>
            <a:r>
              <a:rPr lang="en-US"/>
              <a:t>Solution</a:t>
            </a:r>
            <a:endParaRPr lang="en-IN"/>
          </a:p>
        </p:txBody>
      </p:sp>
      <p:sp>
        <p:nvSpPr>
          <p:cNvPr id="3" name="Text Placeholder 2">
            <a:extLst>
              <a:ext uri="{FF2B5EF4-FFF2-40B4-BE49-F238E27FC236}">
                <a16:creationId xmlns:a16="http://schemas.microsoft.com/office/drawing/2014/main" id="{EBF0593D-2A00-4EBF-8569-FD61469C1FEF}"/>
              </a:ext>
            </a:extLst>
          </p:cNvPr>
          <p:cNvSpPr>
            <a:spLocks noGrp="1"/>
          </p:cNvSpPr>
          <p:nvPr>
            <p:ph type="body" sz="quarter" idx="14"/>
          </p:nvPr>
        </p:nvSpPr>
        <p:spPr/>
        <p:txBody>
          <a:bodyPr/>
          <a:lstStyle/>
          <a:p>
            <a:r>
              <a:rPr lang="en-US"/>
              <a:t>2 Phase Commit</a:t>
            </a:r>
            <a:endParaRPr lang="en-IN"/>
          </a:p>
        </p:txBody>
      </p:sp>
      <p:sp>
        <p:nvSpPr>
          <p:cNvPr id="4" name="Text Placeholder 3">
            <a:extLst>
              <a:ext uri="{FF2B5EF4-FFF2-40B4-BE49-F238E27FC236}">
                <a16:creationId xmlns:a16="http://schemas.microsoft.com/office/drawing/2014/main" id="{026EEABF-091F-4EB0-97B8-F74342E07952}"/>
              </a:ext>
            </a:extLst>
          </p:cNvPr>
          <p:cNvSpPr>
            <a:spLocks noGrp="1"/>
          </p:cNvSpPr>
          <p:nvPr>
            <p:ph type="body" sz="quarter" idx="15"/>
          </p:nvPr>
        </p:nvSpPr>
        <p:spPr>
          <a:xfrm>
            <a:off x="668338" y="1390650"/>
            <a:ext cx="10385425" cy="4429506"/>
          </a:xfrm>
        </p:spPr>
        <p:txBody>
          <a:bodyPr/>
          <a:lstStyle/>
          <a:p>
            <a:r>
              <a:rPr lang="en-US" sz="2000" b="1"/>
              <a:t>2 Phase Commit</a:t>
            </a:r>
          </a:p>
          <a:p>
            <a:r>
              <a:rPr lang="en-US" sz="2000" b="1"/>
              <a:t>Executed in 2 Phases</a:t>
            </a:r>
          </a:p>
          <a:p>
            <a:pPr lvl="1"/>
            <a:r>
              <a:rPr lang="en-US" sz="2000" b="1"/>
              <a:t>Prepare Phase:-</a:t>
            </a:r>
            <a:r>
              <a:rPr lang="en-US" sz="2000"/>
              <a:t> In the prepare phase, all microservices will be asked to prepare for some data change that could be done atomically. </a:t>
            </a:r>
          </a:p>
          <a:p>
            <a:pPr lvl="1"/>
            <a:r>
              <a:rPr lang="en-US" sz="2000" b="1"/>
              <a:t>Commit Phase:-</a:t>
            </a:r>
            <a:r>
              <a:rPr lang="en-US" sz="2000"/>
              <a:t> Once all microservices are prepared, the commit phase will ask all the microservices to make the actual changes.</a:t>
            </a:r>
          </a:p>
          <a:p>
            <a:r>
              <a:rPr lang="en-US" sz="2000" b="1"/>
              <a:t>Advantages</a:t>
            </a:r>
          </a:p>
          <a:p>
            <a:pPr lvl="1"/>
            <a:r>
              <a:rPr lang="en-US" sz="2000"/>
              <a:t>Strong consistency: All transactions are atomic</a:t>
            </a:r>
          </a:p>
          <a:p>
            <a:pPr lvl="1"/>
            <a:r>
              <a:rPr lang="en-US" sz="2000"/>
              <a:t>Read Write Isolation: This means the changes on a field are not visible until the coordinator commits the changes</a:t>
            </a:r>
          </a:p>
          <a:p>
            <a:r>
              <a:rPr lang="en-US" sz="2000"/>
              <a:t>Drawbacks</a:t>
            </a:r>
          </a:p>
          <a:p>
            <a:pPr lvl="1"/>
            <a:r>
              <a:rPr lang="en-US" sz="2000"/>
              <a:t>Blocking(Synchronous): One microservice will wait till another microservice is ready</a:t>
            </a:r>
          </a:p>
          <a:p>
            <a:pPr lvl="1"/>
            <a:r>
              <a:rPr lang="en-US" sz="2000"/>
              <a:t>Low Concurrency: Parallel transactions cannot process due to locking.</a:t>
            </a:r>
          </a:p>
          <a:p>
            <a:pPr lvl="1"/>
            <a:endParaRPr lang="en-US" sz="2000"/>
          </a:p>
        </p:txBody>
      </p:sp>
    </p:spTree>
    <p:extLst>
      <p:ext uri="{BB962C8B-B14F-4D97-AF65-F5344CB8AC3E}">
        <p14:creationId xmlns:p14="http://schemas.microsoft.com/office/powerpoint/2010/main" val="22606226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ED9D1-C74D-405D-85DD-A5C98F19BC4E}"/>
              </a:ext>
            </a:extLst>
          </p:cNvPr>
          <p:cNvSpPr>
            <a:spLocks noGrp="1"/>
          </p:cNvSpPr>
          <p:nvPr>
            <p:ph type="title"/>
          </p:nvPr>
        </p:nvSpPr>
        <p:spPr/>
        <p:txBody>
          <a:bodyPr/>
          <a:lstStyle/>
          <a:p>
            <a:r>
              <a:rPr lang="en-US"/>
              <a:t>2 Phase Commit – Normal Execution</a:t>
            </a:r>
            <a:endParaRPr lang="en-IN"/>
          </a:p>
        </p:txBody>
      </p:sp>
      <p:sp>
        <p:nvSpPr>
          <p:cNvPr id="3" name="Text Placeholder 2">
            <a:extLst>
              <a:ext uri="{FF2B5EF4-FFF2-40B4-BE49-F238E27FC236}">
                <a16:creationId xmlns:a16="http://schemas.microsoft.com/office/drawing/2014/main" id="{A80EA313-67FB-47D3-B6CF-AA4353C3A479}"/>
              </a:ext>
            </a:extLst>
          </p:cNvPr>
          <p:cNvSpPr>
            <a:spLocks noGrp="1"/>
          </p:cNvSpPr>
          <p:nvPr>
            <p:ph type="body" sz="quarter" idx="14"/>
          </p:nvPr>
        </p:nvSpPr>
        <p:spPr/>
        <p:txBody>
          <a:bodyPr/>
          <a:lstStyle/>
          <a:p>
            <a:endParaRPr lang="en-IN"/>
          </a:p>
        </p:txBody>
      </p:sp>
      <p:sp>
        <p:nvSpPr>
          <p:cNvPr id="4" name="Text Placeholder 3">
            <a:extLst>
              <a:ext uri="{FF2B5EF4-FFF2-40B4-BE49-F238E27FC236}">
                <a16:creationId xmlns:a16="http://schemas.microsoft.com/office/drawing/2014/main" id="{59A7724A-D098-496E-9BAB-5A7599027803}"/>
              </a:ext>
            </a:extLst>
          </p:cNvPr>
          <p:cNvSpPr>
            <a:spLocks noGrp="1"/>
          </p:cNvSpPr>
          <p:nvPr>
            <p:ph type="body" sz="quarter" idx="15"/>
          </p:nvPr>
        </p:nvSpPr>
        <p:spPr/>
        <p:txBody>
          <a:bodyPr/>
          <a:lstStyle/>
          <a:p>
            <a:endParaRPr lang="en-IN"/>
          </a:p>
        </p:txBody>
      </p:sp>
      <p:pic>
        <p:nvPicPr>
          <p:cNvPr id="8" name="Picture 7" descr="A screenshot of a cell phone&#10;&#10;Description automatically generated">
            <a:extLst>
              <a:ext uri="{FF2B5EF4-FFF2-40B4-BE49-F238E27FC236}">
                <a16:creationId xmlns:a16="http://schemas.microsoft.com/office/drawing/2014/main" id="{778042ED-5520-40C4-83FB-D158E85697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099" y="1470063"/>
            <a:ext cx="6372225" cy="4849450"/>
          </a:xfrm>
          <a:prstGeom prst="rect">
            <a:avLst/>
          </a:prstGeom>
        </p:spPr>
      </p:pic>
    </p:spTree>
    <p:extLst>
      <p:ext uri="{BB962C8B-B14F-4D97-AF65-F5344CB8AC3E}">
        <p14:creationId xmlns:p14="http://schemas.microsoft.com/office/powerpoint/2010/main" val="29119264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ED9D1-C74D-405D-85DD-A5C98F19BC4E}"/>
              </a:ext>
            </a:extLst>
          </p:cNvPr>
          <p:cNvSpPr>
            <a:spLocks noGrp="1"/>
          </p:cNvSpPr>
          <p:nvPr>
            <p:ph type="title"/>
          </p:nvPr>
        </p:nvSpPr>
        <p:spPr/>
        <p:txBody>
          <a:bodyPr/>
          <a:lstStyle/>
          <a:p>
            <a:r>
              <a:rPr lang="en-US"/>
              <a:t>2 Phase Commit – Rollback Mechanism</a:t>
            </a:r>
            <a:endParaRPr lang="en-IN"/>
          </a:p>
        </p:txBody>
      </p:sp>
      <p:sp>
        <p:nvSpPr>
          <p:cNvPr id="3" name="Text Placeholder 2">
            <a:extLst>
              <a:ext uri="{FF2B5EF4-FFF2-40B4-BE49-F238E27FC236}">
                <a16:creationId xmlns:a16="http://schemas.microsoft.com/office/drawing/2014/main" id="{A80EA313-67FB-47D3-B6CF-AA4353C3A479}"/>
              </a:ext>
            </a:extLst>
          </p:cNvPr>
          <p:cNvSpPr>
            <a:spLocks noGrp="1"/>
          </p:cNvSpPr>
          <p:nvPr>
            <p:ph type="body" sz="quarter" idx="14"/>
          </p:nvPr>
        </p:nvSpPr>
        <p:spPr/>
        <p:txBody>
          <a:bodyPr/>
          <a:lstStyle/>
          <a:p>
            <a:endParaRPr lang="en-IN"/>
          </a:p>
        </p:txBody>
      </p:sp>
      <p:sp>
        <p:nvSpPr>
          <p:cNvPr id="4" name="Text Placeholder 3">
            <a:extLst>
              <a:ext uri="{FF2B5EF4-FFF2-40B4-BE49-F238E27FC236}">
                <a16:creationId xmlns:a16="http://schemas.microsoft.com/office/drawing/2014/main" id="{59A7724A-D098-496E-9BAB-5A7599027803}"/>
              </a:ext>
            </a:extLst>
          </p:cNvPr>
          <p:cNvSpPr>
            <a:spLocks noGrp="1"/>
          </p:cNvSpPr>
          <p:nvPr>
            <p:ph type="body" sz="quarter" idx="15"/>
          </p:nvPr>
        </p:nvSpPr>
        <p:spPr/>
        <p:txBody>
          <a:bodyPr/>
          <a:lstStyle/>
          <a:p>
            <a:endParaRPr lang="en-IN"/>
          </a:p>
        </p:txBody>
      </p:sp>
      <p:pic>
        <p:nvPicPr>
          <p:cNvPr id="6" name="Picture 5" descr="A screenshot of a social media post&#10;&#10;Description automatically generated">
            <a:extLst>
              <a:ext uri="{FF2B5EF4-FFF2-40B4-BE49-F238E27FC236}">
                <a16:creationId xmlns:a16="http://schemas.microsoft.com/office/drawing/2014/main" id="{224A1021-D2F2-4F27-9007-ED8A4A5F7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0175" y="1519843"/>
            <a:ext cx="6728099" cy="4411056"/>
          </a:xfrm>
          <a:prstGeom prst="rect">
            <a:avLst/>
          </a:prstGeom>
        </p:spPr>
      </p:pic>
    </p:spTree>
    <p:extLst>
      <p:ext uri="{BB962C8B-B14F-4D97-AF65-F5344CB8AC3E}">
        <p14:creationId xmlns:p14="http://schemas.microsoft.com/office/powerpoint/2010/main" val="3029317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AEAFEAC3-245D-466A-B3DB-E91C75BC0A96}"/>
              </a:ext>
            </a:extLst>
          </p:cNvPr>
          <p:cNvSpPr>
            <a:spLocks noGrp="1"/>
          </p:cNvSpPr>
          <p:nvPr>
            <p:ph type="body" sz="quarter" idx="13"/>
          </p:nvPr>
        </p:nvSpPr>
        <p:spPr>
          <a:xfrm>
            <a:off x="213903" y="2846593"/>
            <a:ext cx="6849563" cy="827071"/>
          </a:xfrm>
        </p:spPr>
        <p:txBody>
          <a:bodyPr anchor="t"/>
          <a:lstStyle/>
          <a:p>
            <a:r>
              <a:rPr lang="en-IN"/>
              <a:t>Communication Types</a:t>
            </a:r>
          </a:p>
        </p:txBody>
      </p:sp>
      <p:sp>
        <p:nvSpPr>
          <p:cNvPr id="4" name="Textplatzhalter 2">
            <a:extLst>
              <a:ext uri="{FF2B5EF4-FFF2-40B4-BE49-F238E27FC236}">
                <a16:creationId xmlns:a16="http://schemas.microsoft.com/office/drawing/2014/main" id="{2D22EBE1-948C-4245-A042-9C41CDBBE1F5}"/>
              </a:ext>
            </a:extLst>
          </p:cNvPr>
          <p:cNvSpPr txBox="1">
            <a:spLocks/>
          </p:cNvSpPr>
          <p:nvPr/>
        </p:nvSpPr>
        <p:spPr>
          <a:xfrm>
            <a:off x="569330" y="3030239"/>
            <a:ext cx="5008163" cy="1126981"/>
          </a:xfrm>
          <a:prstGeom prst="rect">
            <a:avLst/>
          </a:prstGeom>
        </p:spPr>
        <p:txBody>
          <a:bodyPr anchor="t"/>
          <a:lstStyle>
            <a:lvl1pPr marL="0" indent="0" algn="l" defTabSz="914400" rtl="0" eaLnBrk="1" latinLnBrk="0" hangingPunct="1">
              <a:lnSpc>
                <a:spcPct val="100000"/>
              </a:lnSpc>
              <a:spcBef>
                <a:spcPts val="0"/>
              </a:spcBef>
              <a:spcAft>
                <a:spcPts val="0"/>
              </a:spcAft>
              <a:buFont typeface="Arial" panose="020B0604020202020204" pitchFamily="34" charset="0"/>
              <a:buNone/>
              <a:defRPr sz="4400" b="0" kern="1200">
                <a:solidFill>
                  <a:schemeClr val="bg1"/>
                </a:solidFill>
                <a:latin typeface="+mn-lt"/>
                <a:ea typeface="+mn-ea"/>
                <a:cs typeface="+mn-cs"/>
              </a:defRPr>
            </a:lvl1pPr>
            <a:lvl2pPr marL="339725" indent="-171450" algn="l" defTabSz="914400" rtl="0" eaLnBrk="1" latinLnBrk="0" hangingPunct="1">
              <a:lnSpc>
                <a:spcPct val="100000"/>
              </a:lnSpc>
              <a:spcBef>
                <a:spcPts val="500"/>
              </a:spcBef>
              <a:spcAft>
                <a:spcPts val="0"/>
              </a:spcAft>
              <a:buFont typeface="Calibri Light" panose="020F0302020204030204" pitchFamily="34" charset="0"/>
              <a:buChar char="₋"/>
              <a:tabLst>
                <a:tab pos="282575" algn="l"/>
              </a:tabLst>
              <a:defRPr sz="1600" kern="1200">
                <a:solidFill>
                  <a:schemeClr val="tx1">
                    <a:lumMod val="50000"/>
                    <a:lumOff val="50000"/>
                  </a:schemeClr>
                </a:solidFill>
                <a:latin typeface="+mj-lt"/>
                <a:ea typeface="+mn-ea"/>
                <a:cs typeface="+mn-cs"/>
              </a:defRPr>
            </a:lvl2pPr>
            <a:lvl3pPr marL="574675" indent="-168275" algn="l" defTabSz="914400" rtl="0" eaLnBrk="1" latinLnBrk="0" hangingPunct="1">
              <a:lnSpc>
                <a:spcPct val="100000"/>
              </a:lnSpc>
              <a:spcBef>
                <a:spcPts val="500"/>
              </a:spcBef>
              <a:spcAft>
                <a:spcPts val="0"/>
              </a:spcAft>
              <a:buFont typeface="Calibri Light" panose="020F0302020204030204" pitchFamily="34" charset="0"/>
              <a:buChar char="&gt;"/>
              <a:defRPr sz="1600" kern="1200">
                <a:solidFill>
                  <a:schemeClr val="tx1">
                    <a:lumMod val="50000"/>
                    <a:lumOff val="50000"/>
                  </a:schemeClr>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buFont typeface="Arial" panose="020B0604020202020204" pitchFamily="34" charset="0"/>
              <a:buChar char="•"/>
            </a:pPr>
            <a:endParaRPr lang="en-US" sz="3200">
              <a:cs typeface="Calibri"/>
            </a:endParaRPr>
          </a:p>
        </p:txBody>
      </p:sp>
      <p:pic>
        <p:nvPicPr>
          <p:cNvPr id="5" name="Picture 4" descr="A picture containing drawing&#10;&#10;Description automatically generated">
            <a:extLst>
              <a:ext uri="{FF2B5EF4-FFF2-40B4-BE49-F238E27FC236}">
                <a16:creationId xmlns:a16="http://schemas.microsoft.com/office/drawing/2014/main" id="{5F6B4F26-1996-450F-A4D2-F2F5F2E626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2920" y="787731"/>
            <a:ext cx="4921953" cy="4921953"/>
          </a:xfrm>
          <a:prstGeom prst="rect">
            <a:avLst/>
          </a:prstGeom>
        </p:spPr>
      </p:pic>
    </p:spTree>
    <p:extLst>
      <p:ext uri="{BB962C8B-B14F-4D97-AF65-F5344CB8AC3E}">
        <p14:creationId xmlns:p14="http://schemas.microsoft.com/office/powerpoint/2010/main" val="341998591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0AC6C-48D4-4653-A950-5D6D70FC9025}"/>
              </a:ext>
            </a:extLst>
          </p:cNvPr>
          <p:cNvSpPr>
            <a:spLocks noGrp="1"/>
          </p:cNvSpPr>
          <p:nvPr>
            <p:ph type="title"/>
          </p:nvPr>
        </p:nvSpPr>
        <p:spPr/>
        <p:txBody>
          <a:bodyPr/>
          <a:lstStyle/>
          <a:p>
            <a:r>
              <a:rPr lang="en-US"/>
              <a:t>Saga Pattern</a:t>
            </a:r>
            <a:endParaRPr lang="en-IN"/>
          </a:p>
        </p:txBody>
      </p:sp>
      <p:sp>
        <p:nvSpPr>
          <p:cNvPr id="3" name="Text Placeholder 2">
            <a:extLst>
              <a:ext uri="{FF2B5EF4-FFF2-40B4-BE49-F238E27FC236}">
                <a16:creationId xmlns:a16="http://schemas.microsoft.com/office/drawing/2014/main" id="{E392C580-B906-4692-A420-4E2D7117D677}"/>
              </a:ext>
            </a:extLst>
          </p:cNvPr>
          <p:cNvSpPr>
            <a:spLocks noGrp="1"/>
          </p:cNvSpPr>
          <p:nvPr>
            <p:ph type="body" sz="quarter" idx="14"/>
          </p:nvPr>
        </p:nvSpPr>
        <p:spPr/>
        <p:txBody>
          <a:bodyPr/>
          <a:lstStyle/>
          <a:p>
            <a:endParaRPr lang="en-IN"/>
          </a:p>
        </p:txBody>
      </p:sp>
      <p:sp>
        <p:nvSpPr>
          <p:cNvPr id="4" name="Text Placeholder 3">
            <a:extLst>
              <a:ext uri="{FF2B5EF4-FFF2-40B4-BE49-F238E27FC236}">
                <a16:creationId xmlns:a16="http://schemas.microsoft.com/office/drawing/2014/main" id="{5C484DF3-B546-436C-A8CF-E9482B30DB23}"/>
              </a:ext>
            </a:extLst>
          </p:cNvPr>
          <p:cNvSpPr>
            <a:spLocks noGrp="1"/>
          </p:cNvSpPr>
          <p:nvPr>
            <p:ph type="body" sz="quarter" idx="15"/>
          </p:nvPr>
        </p:nvSpPr>
        <p:spPr/>
        <p:txBody>
          <a:bodyPr/>
          <a:lstStyle/>
          <a:p>
            <a:r>
              <a:rPr lang="en-US"/>
              <a:t>All operations consist of asynchronous local transactions</a:t>
            </a:r>
          </a:p>
          <a:p>
            <a:r>
              <a:rPr lang="en-US"/>
              <a:t>All microservices communicate through an event bus</a:t>
            </a:r>
          </a:p>
          <a:p>
            <a:r>
              <a:rPr lang="en-US"/>
              <a:t>It is executed as a sequence of transactions (T) and all transactions have their compensating transactions (C) to handle failures)</a:t>
            </a:r>
          </a:p>
          <a:p>
            <a:r>
              <a:rPr lang="en-US"/>
              <a:t>For example the sequence would be</a:t>
            </a:r>
          </a:p>
          <a:p>
            <a:pPr lvl="1"/>
            <a:r>
              <a:rPr lang="en-US" sz="2000"/>
              <a:t>&lt;Start&gt; </a:t>
            </a:r>
            <a:r>
              <a:rPr lang="en-US" sz="2000" b="1">
                <a:solidFill>
                  <a:srgbClr val="00B050"/>
                </a:solidFill>
              </a:rPr>
              <a:t>T1 T2 T3 </a:t>
            </a:r>
            <a:r>
              <a:rPr lang="en-US" sz="2000"/>
              <a:t>&lt;End&gt;</a:t>
            </a:r>
          </a:p>
          <a:p>
            <a:pPr lvl="1"/>
            <a:r>
              <a:rPr lang="en-US" sz="2000"/>
              <a:t>&lt;Start&gt; </a:t>
            </a:r>
            <a:r>
              <a:rPr lang="en-US" sz="2000" b="1">
                <a:solidFill>
                  <a:srgbClr val="00B050"/>
                </a:solidFill>
              </a:rPr>
              <a:t>T1 T2 </a:t>
            </a:r>
            <a:r>
              <a:rPr lang="en-US" sz="2000" b="1">
                <a:solidFill>
                  <a:srgbClr val="FF0000"/>
                </a:solidFill>
              </a:rPr>
              <a:t>T3</a:t>
            </a:r>
            <a:r>
              <a:rPr lang="en-US" sz="2000"/>
              <a:t> </a:t>
            </a:r>
            <a:r>
              <a:rPr lang="en-US" sz="2000" b="1">
                <a:solidFill>
                  <a:schemeClr val="accent4">
                    <a:lumMod val="50000"/>
                  </a:schemeClr>
                </a:solidFill>
              </a:rPr>
              <a:t>C2 C1 </a:t>
            </a:r>
            <a:r>
              <a:rPr lang="en-US" sz="2000">
                <a:solidFill>
                  <a:schemeClr val="accent4">
                    <a:lumMod val="50000"/>
                  </a:schemeClr>
                </a:solidFill>
              </a:rPr>
              <a:t>&lt;End&gt;</a:t>
            </a:r>
          </a:p>
          <a:p>
            <a:r>
              <a:rPr lang="en-US">
                <a:solidFill>
                  <a:schemeClr val="tx1"/>
                </a:solidFill>
              </a:rPr>
              <a:t>Advantages</a:t>
            </a:r>
          </a:p>
          <a:p>
            <a:pPr lvl="1"/>
            <a:r>
              <a:rPr lang="en-US">
                <a:solidFill>
                  <a:schemeClr val="tx1"/>
                </a:solidFill>
              </a:rPr>
              <a:t>Supports long running transactions (non blocking)</a:t>
            </a:r>
          </a:p>
          <a:p>
            <a:pPr lvl="1"/>
            <a:r>
              <a:rPr lang="en-US">
                <a:solidFill>
                  <a:schemeClr val="tx1"/>
                </a:solidFill>
              </a:rPr>
              <a:t>Supports Parallel operations (non locking)</a:t>
            </a:r>
          </a:p>
          <a:p>
            <a:r>
              <a:rPr lang="en-US">
                <a:solidFill>
                  <a:schemeClr val="tx1"/>
                </a:solidFill>
              </a:rPr>
              <a:t>Disadvantages</a:t>
            </a:r>
          </a:p>
          <a:p>
            <a:pPr lvl="1"/>
            <a:r>
              <a:rPr lang="en-US">
                <a:solidFill>
                  <a:schemeClr val="tx1"/>
                </a:solidFill>
              </a:rPr>
              <a:t>Difficult to debug as many microservices are involved</a:t>
            </a:r>
          </a:p>
          <a:p>
            <a:pPr lvl="1"/>
            <a:r>
              <a:rPr lang="en-US">
                <a:solidFill>
                  <a:schemeClr val="tx1"/>
                </a:solidFill>
              </a:rPr>
              <a:t>No Read Isolation: The record once created may be deleted if failed in next transaction</a:t>
            </a:r>
          </a:p>
        </p:txBody>
      </p:sp>
    </p:spTree>
    <p:extLst>
      <p:ext uri="{BB962C8B-B14F-4D97-AF65-F5344CB8AC3E}">
        <p14:creationId xmlns:p14="http://schemas.microsoft.com/office/powerpoint/2010/main" val="2803184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72C08-65DC-43B5-A952-C4D41509D17C}"/>
              </a:ext>
            </a:extLst>
          </p:cNvPr>
          <p:cNvSpPr>
            <a:spLocks noGrp="1"/>
          </p:cNvSpPr>
          <p:nvPr>
            <p:ph type="title"/>
          </p:nvPr>
        </p:nvSpPr>
        <p:spPr/>
        <p:txBody>
          <a:bodyPr/>
          <a:lstStyle/>
          <a:p>
            <a:r>
              <a:rPr lang="en-US"/>
              <a:t>Example</a:t>
            </a:r>
            <a:endParaRPr lang="en-IN"/>
          </a:p>
        </p:txBody>
      </p:sp>
      <p:sp>
        <p:nvSpPr>
          <p:cNvPr id="3" name="Text Placeholder 2">
            <a:extLst>
              <a:ext uri="{FF2B5EF4-FFF2-40B4-BE49-F238E27FC236}">
                <a16:creationId xmlns:a16="http://schemas.microsoft.com/office/drawing/2014/main" id="{3E164D3A-7EF9-4CB4-BDA4-1136249F0BE3}"/>
              </a:ext>
            </a:extLst>
          </p:cNvPr>
          <p:cNvSpPr>
            <a:spLocks noGrp="1"/>
          </p:cNvSpPr>
          <p:nvPr>
            <p:ph type="body" sz="quarter" idx="14"/>
          </p:nvPr>
        </p:nvSpPr>
        <p:spPr/>
        <p:txBody>
          <a:bodyPr/>
          <a:lstStyle/>
          <a:p>
            <a:endParaRPr lang="en-IN"/>
          </a:p>
        </p:txBody>
      </p:sp>
      <p:sp>
        <p:nvSpPr>
          <p:cNvPr id="4" name="Text Placeholder 3">
            <a:extLst>
              <a:ext uri="{FF2B5EF4-FFF2-40B4-BE49-F238E27FC236}">
                <a16:creationId xmlns:a16="http://schemas.microsoft.com/office/drawing/2014/main" id="{CD5711A0-16D4-45B7-9AFF-4EFCC8D057EA}"/>
              </a:ext>
            </a:extLst>
          </p:cNvPr>
          <p:cNvSpPr>
            <a:spLocks noGrp="1"/>
          </p:cNvSpPr>
          <p:nvPr>
            <p:ph type="body" sz="quarter" idx="15"/>
          </p:nvPr>
        </p:nvSpPr>
        <p:spPr>
          <a:xfrm>
            <a:off x="668338" y="1625599"/>
            <a:ext cx="4903787" cy="4305300"/>
          </a:xfrm>
        </p:spPr>
        <p:txBody>
          <a:bodyPr/>
          <a:lstStyle/>
          <a:p>
            <a:r>
              <a:rPr lang="en-US" sz="2400" err="1"/>
              <a:t>OrderMicroservice</a:t>
            </a:r>
            <a:r>
              <a:rPr lang="en-US" sz="2400"/>
              <a:t> – </a:t>
            </a:r>
          </a:p>
          <a:p>
            <a:pPr marL="0" indent="0">
              <a:buNone/>
            </a:pPr>
            <a:r>
              <a:rPr lang="en-US" sz="2400" err="1"/>
              <a:t>OrderStatus</a:t>
            </a:r>
            <a:r>
              <a:rPr lang="en-US" sz="2400"/>
              <a:t>-&gt;Created</a:t>
            </a:r>
          </a:p>
          <a:p>
            <a:r>
              <a:rPr lang="en-US" sz="2400" err="1"/>
              <a:t>OrderCreated</a:t>
            </a:r>
            <a:r>
              <a:rPr lang="en-US" sz="2400"/>
              <a:t> Event emitted</a:t>
            </a:r>
          </a:p>
          <a:p>
            <a:r>
              <a:rPr lang="en-US" sz="2400" err="1"/>
              <a:t>CustomerMicroservice</a:t>
            </a:r>
            <a:r>
              <a:rPr lang="en-US" sz="2400"/>
              <a:t>: Update Customer Fund</a:t>
            </a:r>
          </a:p>
          <a:p>
            <a:r>
              <a:rPr lang="en-US" sz="2400" err="1"/>
              <a:t>CustomerFundUpdated</a:t>
            </a:r>
            <a:r>
              <a:rPr lang="en-US" sz="2400"/>
              <a:t> Event emitted</a:t>
            </a:r>
          </a:p>
          <a:p>
            <a:r>
              <a:rPr lang="en-US" sz="2400" err="1"/>
              <a:t>OrderMicroservice</a:t>
            </a:r>
            <a:r>
              <a:rPr lang="en-US" sz="2400"/>
              <a:t> – </a:t>
            </a:r>
          </a:p>
          <a:p>
            <a:pPr marL="0" indent="0">
              <a:buNone/>
            </a:pPr>
            <a:r>
              <a:rPr lang="en-US" sz="2400" err="1"/>
              <a:t>OrderStatus</a:t>
            </a:r>
            <a:r>
              <a:rPr lang="en-US" sz="2400"/>
              <a:t>-&gt;Billed</a:t>
            </a:r>
          </a:p>
          <a:p>
            <a:endParaRPr lang="en-IN" sz="2400"/>
          </a:p>
        </p:txBody>
      </p:sp>
      <p:pic>
        <p:nvPicPr>
          <p:cNvPr id="8" name="Picture 7" descr="A screenshot of a cell phone&#10;&#10;Description automatically generated">
            <a:extLst>
              <a:ext uri="{FF2B5EF4-FFF2-40B4-BE49-F238E27FC236}">
                <a16:creationId xmlns:a16="http://schemas.microsoft.com/office/drawing/2014/main" id="{37AA1D95-6CA4-44D4-A328-B8D4BB16A9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0224" y="1871660"/>
            <a:ext cx="6073438" cy="3633790"/>
          </a:xfrm>
          <a:prstGeom prst="rect">
            <a:avLst/>
          </a:prstGeom>
        </p:spPr>
      </p:pic>
    </p:spTree>
    <p:extLst>
      <p:ext uri="{BB962C8B-B14F-4D97-AF65-F5344CB8AC3E}">
        <p14:creationId xmlns:p14="http://schemas.microsoft.com/office/powerpoint/2010/main" val="39902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0CD50-524A-4C5A-A2E4-861FE030C878}"/>
              </a:ext>
            </a:extLst>
          </p:cNvPr>
          <p:cNvSpPr>
            <a:spLocks noGrp="1"/>
          </p:cNvSpPr>
          <p:nvPr>
            <p:ph type="title"/>
          </p:nvPr>
        </p:nvSpPr>
        <p:spPr/>
        <p:txBody>
          <a:bodyPr/>
          <a:lstStyle/>
          <a:p>
            <a:r>
              <a:rPr lang="en-US"/>
              <a:t>Example</a:t>
            </a:r>
            <a:endParaRPr lang="en-IN"/>
          </a:p>
        </p:txBody>
      </p:sp>
      <p:sp>
        <p:nvSpPr>
          <p:cNvPr id="3" name="Text Placeholder 2">
            <a:extLst>
              <a:ext uri="{FF2B5EF4-FFF2-40B4-BE49-F238E27FC236}">
                <a16:creationId xmlns:a16="http://schemas.microsoft.com/office/drawing/2014/main" id="{0B9547E6-ECFF-4C27-90B6-D6D372E69AD6}"/>
              </a:ext>
            </a:extLst>
          </p:cNvPr>
          <p:cNvSpPr>
            <a:spLocks noGrp="1"/>
          </p:cNvSpPr>
          <p:nvPr>
            <p:ph type="body" sz="quarter" idx="14"/>
          </p:nvPr>
        </p:nvSpPr>
        <p:spPr/>
        <p:txBody>
          <a:bodyPr/>
          <a:lstStyle/>
          <a:p>
            <a:endParaRPr lang="en-IN"/>
          </a:p>
        </p:txBody>
      </p:sp>
      <p:sp>
        <p:nvSpPr>
          <p:cNvPr id="4" name="Text Placeholder 3">
            <a:extLst>
              <a:ext uri="{FF2B5EF4-FFF2-40B4-BE49-F238E27FC236}">
                <a16:creationId xmlns:a16="http://schemas.microsoft.com/office/drawing/2014/main" id="{5B7F9AE5-22AA-4041-BD74-71FEEDA825C4}"/>
              </a:ext>
            </a:extLst>
          </p:cNvPr>
          <p:cNvSpPr>
            <a:spLocks noGrp="1"/>
          </p:cNvSpPr>
          <p:nvPr>
            <p:ph type="body" sz="quarter" idx="15"/>
          </p:nvPr>
        </p:nvSpPr>
        <p:spPr>
          <a:xfrm>
            <a:off x="668338" y="1625599"/>
            <a:ext cx="4878939" cy="4305300"/>
          </a:xfrm>
        </p:spPr>
        <p:txBody>
          <a:bodyPr/>
          <a:lstStyle/>
          <a:p>
            <a:r>
              <a:rPr lang="en-US" sz="2400" err="1"/>
              <a:t>OrderMicroservice</a:t>
            </a:r>
            <a:r>
              <a:rPr lang="en-US" sz="2400"/>
              <a:t> – </a:t>
            </a:r>
          </a:p>
          <a:p>
            <a:pPr marL="0" indent="0">
              <a:buNone/>
            </a:pPr>
            <a:r>
              <a:rPr lang="en-US" sz="2400" err="1"/>
              <a:t>OrderStatus</a:t>
            </a:r>
            <a:r>
              <a:rPr lang="en-US" sz="2400"/>
              <a:t>-&gt;Created</a:t>
            </a:r>
          </a:p>
          <a:p>
            <a:r>
              <a:rPr lang="en-US" sz="2400" err="1"/>
              <a:t>OrderCreated</a:t>
            </a:r>
            <a:r>
              <a:rPr lang="en-US" sz="2400"/>
              <a:t> Event emitted</a:t>
            </a:r>
          </a:p>
          <a:p>
            <a:r>
              <a:rPr lang="en-US" sz="2400" b="1" err="1">
                <a:solidFill>
                  <a:srgbClr val="FF0000"/>
                </a:solidFill>
              </a:rPr>
              <a:t>CustomerMicroservice</a:t>
            </a:r>
            <a:r>
              <a:rPr lang="en-US" sz="2400" b="1">
                <a:solidFill>
                  <a:srgbClr val="FF0000"/>
                </a:solidFill>
              </a:rPr>
              <a:t>: Update Customer Fund</a:t>
            </a:r>
          </a:p>
          <a:p>
            <a:r>
              <a:rPr lang="en-US" sz="2400" err="1"/>
              <a:t>CompensateCreateOrder</a:t>
            </a:r>
            <a:r>
              <a:rPr lang="en-US" sz="2400"/>
              <a:t> Event emitted</a:t>
            </a:r>
          </a:p>
          <a:p>
            <a:r>
              <a:rPr lang="en-US" sz="2400" err="1"/>
              <a:t>OrderMicroservice</a:t>
            </a:r>
            <a:r>
              <a:rPr lang="en-US" sz="2400"/>
              <a:t> – </a:t>
            </a:r>
          </a:p>
          <a:p>
            <a:pPr marL="0" indent="0">
              <a:buNone/>
            </a:pPr>
            <a:r>
              <a:rPr lang="en-US" sz="2400" err="1"/>
              <a:t>OrderStatus</a:t>
            </a:r>
            <a:r>
              <a:rPr lang="en-US" sz="2400"/>
              <a:t>-&gt; Failed</a:t>
            </a:r>
          </a:p>
        </p:txBody>
      </p:sp>
      <p:pic>
        <p:nvPicPr>
          <p:cNvPr id="6" name="Picture 5" descr="A picture containing screenshot&#10;&#10;Description automatically generated">
            <a:extLst>
              <a:ext uri="{FF2B5EF4-FFF2-40B4-BE49-F238E27FC236}">
                <a16:creationId xmlns:a16="http://schemas.microsoft.com/office/drawing/2014/main" id="{DD12EF97-5F8E-4354-9780-387D206B09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1577" y="1915481"/>
            <a:ext cx="6644723" cy="3725536"/>
          </a:xfrm>
          <a:prstGeom prst="rect">
            <a:avLst/>
          </a:prstGeom>
        </p:spPr>
      </p:pic>
    </p:spTree>
    <p:extLst>
      <p:ext uri="{BB962C8B-B14F-4D97-AF65-F5344CB8AC3E}">
        <p14:creationId xmlns:p14="http://schemas.microsoft.com/office/powerpoint/2010/main" val="116314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49CC1-E525-41BF-833D-75BFFF564DB6}"/>
              </a:ext>
            </a:extLst>
          </p:cNvPr>
          <p:cNvSpPr>
            <a:spLocks noGrp="1"/>
          </p:cNvSpPr>
          <p:nvPr>
            <p:ph type="title"/>
          </p:nvPr>
        </p:nvSpPr>
        <p:spPr/>
        <p:txBody>
          <a:bodyPr/>
          <a:lstStyle/>
          <a:p>
            <a:r>
              <a:rPr lang="en-US"/>
              <a:t>Choreography vs Orchestration SAGA</a:t>
            </a:r>
            <a:endParaRPr lang="en-IN"/>
          </a:p>
        </p:txBody>
      </p:sp>
      <p:sp>
        <p:nvSpPr>
          <p:cNvPr id="3" name="Text Placeholder 2">
            <a:extLst>
              <a:ext uri="{FF2B5EF4-FFF2-40B4-BE49-F238E27FC236}">
                <a16:creationId xmlns:a16="http://schemas.microsoft.com/office/drawing/2014/main" id="{4CB0E744-24CB-4015-BD83-9F3E240B811E}"/>
              </a:ext>
            </a:extLst>
          </p:cNvPr>
          <p:cNvSpPr>
            <a:spLocks noGrp="1"/>
          </p:cNvSpPr>
          <p:nvPr>
            <p:ph type="body" sz="quarter" idx="14"/>
          </p:nvPr>
        </p:nvSpPr>
        <p:spPr/>
        <p:txBody>
          <a:bodyPr/>
          <a:lstStyle/>
          <a:p>
            <a:r>
              <a:rPr lang="en-US"/>
              <a:t>Ecommerce application example</a:t>
            </a:r>
            <a:endParaRPr lang="en-IN"/>
          </a:p>
        </p:txBody>
      </p:sp>
      <p:sp>
        <p:nvSpPr>
          <p:cNvPr id="4" name="Text Placeholder 3">
            <a:extLst>
              <a:ext uri="{FF2B5EF4-FFF2-40B4-BE49-F238E27FC236}">
                <a16:creationId xmlns:a16="http://schemas.microsoft.com/office/drawing/2014/main" id="{5C9036BE-5ADB-4EA8-9323-69465F95367B}"/>
              </a:ext>
            </a:extLst>
          </p:cNvPr>
          <p:cNvSpPr>
            <a:spLocks noGrp="1"/>
          </p:cNvSpPr>
          <p:nvPr>
            <p:ph type="body" sz="quarter" idx="15"/>
          </p:nvPr>
        </p:nvSpPr>
        <p:spPr/>
        <p:txBody>
          <a:bodyPr/>
          <a:lstStyle/>
          <a:p>
            <a:endParaRPr lang="en-IN"/>
          </a:p>
        </p:txBody>
      </p:sp>
      <p:pic>
        <p:nvPicPr>
          <p:cNvPr id="6" name="Picture 5" descr="A screenshot of a cell phone&#10;&#10;Description automatically generated">
            <a:extLst>
              <a:ext uri="{FF2B5EF4-FFF2-40B4-BE49-F238E27FC236}">
                <a16:creationId xmlns:a16="http://schemas.microsoft.com/office/drawing/2014/main" id="{00C3B477-09D0-4E94-AB98-A6641B3993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1662" y="1625599"/>
            <a:ext cx="7434263" cy="4552034"/>
          </a:xfrm>
          <a:prstGeom prst="rect">
            <a:avLst/>
          </a:prstGeom>
        </p:spPr>
      </p:pic>
    </p:spTree>
    <p:extLst>
      <p:ext uri="{BB962C8B-B14F-4D97-AF65-F5344CB8AC3E}">
        <p14:creationId xmlns:p14="http://schemas.microsoft.com/office/powerpoint/2010/main" val="11513042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B1EF3-0CF3-4DAF-AFC1-2EFD5CBA0FD0}"/>
              </a:ext>
            </a:extLst>
          </p:cNvPr>
          <p:cNvSpPr>
            <a:spLocks noGrp="1"/>
          </p:cNvSpPr>
          <p:nvPr>
            <p:ph type="title"/>
          </p:nvPr>
        </p:nvSpPr>
        <p:spPr/>
        <p:txBody>
          <a:bodyPr/>
          <a:lstStyle/>
          <a:p>
            <a:r>
              <a:rPr lang="en-US"/>
              <a:t>Saga using Choreography</a:t>
            </a:r>
            <a:endParaRPr lang="en-IN"/>
          </a:p>
        </p:txBody>
      </p:sp>
      <p:sp>
        <p:nvSpPr>
          <p:cNvPr id="3" name="Text Placeholder 2">
            <a:extLst>
              <a:ext uri="{FF2B5EF4-FFF2-40B4-BE49-F238E27FC236}">
                <a16:creationId xmlns:a16="http://schemas.microsoft.com/office/drawing/2014/main" id="{340E91E4-65B2-42C0-AE38-B8A00040EFA9}"/>
              </a:ext>
            </a:extLst>
          </p:cNvPr>
          <p:cNvSpPr>
            <a:spLocks noGrp="1"/>
          </p:cNvSpPr>
          <p:nvPr>
            <p:ph type="body" sz="quarter" idx="14"/>
          </p:nvPr>
        </p:nvSpPr>
        <p:spPr/>
        <p:txBody>
          <a:bodyPr/>
          <a:lstStyle/>
          <a:p>
            <a:r>
              <a:rPr lang="en-US"/>
              <a:t>Success Scenario</a:t>
            </a:r>
            <a:endParaRPr lang="en-IN"/>
          </a:p>
        </p:txBody>
      </p:sp>
      <p:sp>
        <p:nvSpPr>
          <p:cNvPr id="4" name="Text Placeholder 3">
            <a:extLst>
              <a:ext uri="{FF2B5EF4-FFF2-40B4-BE49-F238E27FC236}">
                <a16:creationId xmlns:a16="http://schemas.microsoft.com/office/drawing/2014/main" id="{670604F7-0376-4A5A-8AC7-B0B3DB788392}"/>
              </a:ext>
            </a:extLst>
          </p:cNvPr>
          <p:cNvSpPr>
            <a:spLocks noGrp="1"/>
          </p:cNvSpPr>
          <p:nvPr>
            <p:ph type="body" sz="quarter" idx="15"/>
          </p:nvPr>
        </p:nvSpPr>
        <p:spPr>
          <a:xfrm>
            <a:off x="668339" y="1625599"/>
            <a:ext cx="5180012" cy="4305300"/>
          </a:xfrm>
        </p:spPr>
        <p:txBody>
          <a:bodyPr/>
          <a:lstStyle/>
          <a:p>
            <a:r>
              <a:rPr lang="en-US" i="1"/>
              <a:t>Order Service</a:t>
            </a:r>
            <a:r>
              <a:rPr lang="en-US"/>
              <a:t> saves a new order, set the state as </a:t>
            </a:r>
            <a:r>
              <a:rPr lang="en-US" i="1"/>
              <a:t>pending</a:t>
            </a:r>
            <a:r>
              <a:rPr lang="en-US"/>
              <a:t> and publish an event called </a:t>
            </a:r>
            <a:r>
              <a:rPr lang="en-US" b="1" i="1"/>
              <a:t>ORDER_CREATED_EVENT</a:t>
            </a:r>
            <a:r>
              <a:rPr lang="en-US"/>
              <a:t>.</a:t>
            </a:r>
          </a:p>
          <a:p>
            <a:r>
              <a:rPr lang="en-US"/>
              <a:t>The </a:t>
            </a:r>
            <a:r>
              <a:rPr lang="en-US" i="1"/>
              <a:t>Payment Service</a:t>
            </a:r>
            <a:r>
              <a:rPr lang="en-US"/>
              <a:t> listens to </a:t>
            </a:r>
            <a:r>
              <a:rPr lang="en-US" b="1" i="1"/>
              <a:t>ORDER_CREATED_EVENT</a:t>
            </a:r>
            <a:r>
              <a:rPr lang="en-US"/>
              <a:t>, charge the client and publish the event </a:t>
            </a:r>
            <a:r>
              <a:rPr lang="en-US" b="1" i="1"/>
              <a:t>BILLED_ORDER_EVENT</a:t>
            </a:r>
            <a:r>
              <a:rPr lang="en-US"/>
              <a:t>.</a:t>
            </a:r>
          </a:p>
          <a:p>
            <a:r>
              <a:rPr lang="en-US"/>
              <a:t>The </a:t>
            </a:r>
            <a:r>
              <a:rPr lang="en-US" i="1"/>
              <a:t>Stock Service</a:t>
            </a:r>
            <a:r>
              <a:rPr lang="en-US"/>
              <a:t> listens to </a:t>
            </a:r>
            <a:r>
              <a:rPr lang="en-US" b="1" i="1"/>
              <a:t>BILLED_ORDER_EVENT</a:t>
            </a:r>
            <a:r>
              <a:rPr lang="en-US"/>
              <a:t>, update the stock, prepare the products bought in the order and publish </a:t>
            </a:r>
            <a:r>
              <a:rPr lang="en-US" b="1" i="1"/>
              <a:t>ORDER_PREPARED_EVENT</a:t>
            </a:r>
            <a:r>
              <a:rPr lang="en-US"/>
              <a:t>.</a:t>
            </a:r>
          </a:p>
          <a:p>
            <a:r>
              <a:rPr lang="en-US" i="1"/>
              <a:t>Delivery Service</a:t>
            </a:r>
            <a:r>
              <a:rPr lang="en-US"/>
              <a:t> listens to </a:t>
            </a:r>
            <a:r>
              <a:rPr lang="en-US" b="1" i="1"/>
              <a:t>ORDER_PREPARED_EVENT</a:t>
            </a:r>
            <a:r>
              <a:rPr lang="en-US"/>
              <a:t> and then pick up and deliver the product. At the end, it publishes an </a:t>
            </a:r>
            <a:r>
              <a:rPr lang="en-US" b="1" i="1"/>
              <a:t>ORDER_DELIVERED_EVENT</a:t>
            </a:r>
            <a:endParaRPr lang="en-US"/>
          </a:p>
          <a:p>
            <a:r>
              <a:rPr lang="en-US"/>
              <a:t>Finally, </a:t>
            </a:r>
            <a:r>
              <a:rPr lang="en-US" i="1"/>
              <a:t>Order Service</a:t>
            </a:r>
            <a:r>
              <a:rPr lang="en-US"/>
              <a:t> listens to </a:t>
            </a:r>
            <a:r>
              <a:rPr lang="en-US" b="1" i="1"/>
              <a:t>ORDER_DELIVERED_EVENT</a:t>
            </a:r>
            <a:r>
              <a:rPr lang="en-US"/>
              <a:t> and set the state of the order as concluded.</a:t>
            </a:r>
          </a:p>
          <a:p>
            <a:endParaRPr lang="en-IN"/>
          </a:p>
        </p:txBody>
      </p:sp>
      <p:pic>
        <p:nvPicPr>
          <p:cNvPr id="6" name="Picture 5" descr="A picture containing text, map&#10;&#10;Description automatically generated">
            <a:extLst>
              <a:ext uri="{FF2B5EF4-FFF2-40B4-BE49-F238E27FC236}">
                <a16:creationId xmlns:a16="http://schemas.microsoft.com/office/drawing/2014/main" id="{45AC21F0-5434-4652-8EEC-D8C9C3015F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1041" y="1282357"/>
            <a:ext cx="4932113" cy="5248275"/>
          </a:xfrm>
          <a:prstGeom prst="rect">
            <a:avLst/>
          </a:prstGeom>
        </p:spPr>
      </p:pic>
    </p:spTree>
    <p:extLst>
      <p:ext uri="{BB962C8B-B14F-4D97-AF65-F5344CB8AC3E}">
        <p14:creationId xmlns:p14="http://schemas.microsoft.com/office/powerpoint/2010/main" val="29962275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B1EF3-0CF3-4DAF-AFC1-2EFD5CBA0FD0}"/>
              </a:ext>
            </a:extLst>
          </p:cNvPr>
          <p:cNvSpPr>
            <a:spLocks noGrp="1"/>
          </p:cNvSpPr>
          <p:nvPr>
            <p:ph type="title"/>
          </p:nvPr>
        </p:nvSpPr>
        <p:spPr/>
        <p:txBody>
          <a:bodyPr/>
          <a:lstStyle/>
          <a:p>
            <a:r>
              <a:rPr lang="en-US"/>
              <a:t>Saga using Choreography</a:t>
            </a:r>
            <a:endParaRPr lang="en-IN"/>
          </a:p>
        </p:txBody>
      </p:sp>
      <p:sp>
        <p:nvSpPr>
          <p:cNvPr id="3" name="Text Placeholder 2">
            <a:extLst>
              <a:ext uri="{FF2B5EF4-FFF2-40B4-BE49-F238E27FC236}">
                <a16:creationId xmlns:a16="http://schemas.microsoft.com/office/drawing/2014/main" id="{340E91E4-65B2-42C0-AE38-B8A00040EFA9}"/>
              </a:ext>
            </a:extLst>
          </p:cNvPr>
          <p:cNvSpPr>
            <a:spLocks noGrp="1"/>
          </p:cNvSpPr>
          <p:nvPr>
            <p:ph type="body" sz="quarter" idx="14"/>
          </p:nvPr>
        </p:nvSpPr>
        <p:spPr/>
        <p:txBody>
          <a:bodyPr/>
          <a:lstStyle/>
          <a:p>
            <a:r>
              <a:rPr lang="en-US"/>
              <a:t>Failure Scenario</a:t>
            </a:r>
            <a:endParaRPr lang="en-IN"/>
          </a:p>
        </p:txBody>
      </p:sp>
      <p:sp>
        <p:nvSpPr>
          <p:cNvPr id="4" name="Text Placeholder 3">
            <a:extLst>
              <a:ext uri="{FF2B5EF4-FFF2-40B4-BE49-F238E27FC236}">
                <a16:creationId xmlns:a16="http://schemas.microsoft.com/office/drawing/2014/main" id="{670604F7-0376-4A5A-8AC7-B0B3DB788392}"/>
              </a:ext>
            </a:extLst>
          </p:cNvPr>
          <p:cNvSpPr>
            <a:spLocks noGrp="1"/>
          </p:cNvSpPr>
          <p:nvPr>
            <p:ph type="body" sz="quarter" idx="15"/>
          </p:nvPr>
        </p:nvSpPr>
        <p:spPr>
          <a:xfrm>
            <a:off x="668339" y="1625599"/>
            <a:ext cx="5180012" cy="4305300"/>
          </a:xfrm>
        </p:spPr>
        <p:txBody>
          <a:bodyPr/>
          <a:lstStyle/>
          <a:p>
            <a:r>
              <a:rPr lang="en-US" i="1"/>
              <a:t>Order Service</a:t>
            </a:r>
            <a:r>
              <a:rPr lang="en-US"/>
              <a:t> saves a new order, set the state as </a:t>
            </a:r>
            <a:r>
              <a:rPr lang="en-US" i="1"/>
              <a:t>pending</a:t>
            </a:r>
            <a:r>
              <a:rPr lang="en-US"/>
              <a:t> and publish an event called </a:t>
            </a:r>
            <a:r>
              <a:rPr lang="en-US" b="1" i="1"/>
              <a:t>ORDER_CREATED_EVENT</a:t>
            </a:r>
            <a:r>
              <a:rPr lang="en-US"/>
              <a:t>.</a:t>
            </a:r>
          </a:p>
          <a:p>
            <a:r>
              <a:rPr lang="en-US"/>
              <a:t>The </a:t>
            </a:r>
            <a:r>
              <a:rPr lang="en-US" i="1"/>
              <a:t>Payment Service</a:t>
            </a:r>
            <a:r>
              <a:rPr lang="en-US"/>
              <a:t> listens to </a:t>
            </a:r>
            <a:r>
              <a:rPr lang="en-US" b="1" i="1"/>
              <a:t>ORDER_CREATED_EVENT</a:t>
            </a:r>
            <a:r>
              <a:rPr lang="en-US"/>
              <a:t>, charge the client and publish the event </a:t>
            </a:r>
            <a:r>
              <a:rPr lang="en-US" b="1" i="1"/>
              <a:t>BILLED_ORDER_EVENT</a:t>
            </a:r>
            <a:r>
              <a:rPr lang="en-US"/>
              <a:t>.</a:t>
            </a:r>
          </a:p>
          <a:p>
            <a:r>
              <a:rPr lang="en-US" b="1">
                <a:solidFill>
                  <a:srgbClr val="0070C0"/>
                </a:solidFill>
              </a:rPr>
              <a:t>The </a:t>
            </a:r>
            <a:r>
              <a:rPr lang="en-US" b="1" i="1">
                <a:solidFill>
                  <a:srgbClr val="0070C0"/>
                </a:solidFill>
              </a:rPr>
              <a:t>Stock Service</a:t>
            </a:r>
            <a:r>
              <a:rPr lang="en-US" b="1">
                <a:solidFill>
                  <a:srgbClr val="0070C0"/>
                </a:solidFill>
              </a:rPr>
              <a:t> listens to </a:t>
            </a:r>
            <a:r>
              <a:rPr lang="en-US" b="1" i="1">
                <a:solidFill>
                  <a:srgbClr val="0070C0"/>
                </a:solidFill>
              </a:rPr>
              <a:t>BILLED_ORDER_EVENT</a:t>
            </a:r>
            <a:r>
              <a:rPr lang="en-US" b="1">
                <a:solidFill>
                  <a:srgbClr val="0070C0"/>
                </a:solidFill>
              </a:rPr>
              <a:t>, but produces </a:t>
            </a:r>
            <a:r>
              <a:rPr lang="en-US" b="1" i="1">
                <a:solidFill>
                  <a:srgbClr val="0070C0"/>
                </a:solidFill>
              </a:rPr>
              <a:t>PRODUCT_OUT_OF_STOCK_EVENT</a:t>
            </a:r>
            <a:r>
              <a:rPr lang="en-US" b="1">
                <a:solidFill>
                  <a:srgbClr val="0070C0"/>
                </a:solidFill>
              </a:rPr>
              <a:t>;</a:t>
            </a:r>
          </a:p>
          <a:p>
            <a:r>
              <a:rPr lang="en-US"/>
              <a:t>Both </a:t>
            </a:r>
            <a:r>
              <a:rPr lang="en-US" i="1"/>
              <a:t>Order Service</a:t>
            </a:r>
            <a:r>
              <a:rPr lang="en-US"/>
              <a:t> and </a:t>
            </a:r>
            <a:r>
              <a:rPr lang="en-US" i="1"/>
              <a:t>Payment Servic</a:t>
            </a:r>
            <a:r>
              <a:rPr lang="en-US"/>
              <a:t>e listen to the previous message: </a:t>
            </a:r>
          </a:p>
          <a:p>
            <a:pPr lvl="1"/>
            <a:r>
              <a:rPr lang="en-US"/>
              <a:t>P</a:t>
            </a:r>
            <a:r>
              <a:rPr lang="en-US" i="1"/>
              <a:t>ayment Service</a:t>
            </a:r>
            <a:r>
              <a:rPr lang="en-US"/>
              <a:t> refund the client.</a:t>
            </a:r>
          </a:p>
          <a:p>
            <a:pPr lvl="1"/>
            <a:r>
              <a:rPr lang="en-US" i="1"/>
              <a:t>Order Service</a:t>
            </a:r>
            <a:r>
              <a:rPr lang="en-US"/>
              <a:t> set the order state as failed.</a:t>
            </a:r>
          </a:p>
          <a:p>
            <a:endParaRPr lang="en-IN"/>
          </a:p>
        </p:txBody>
      </p:sp>
      <p:pic>
        <p:nvPicPr>
          <p:cNvPr id="7" name="Picture 6" descr="A picture containing text, map&#10;&#10;Description automatically generated">
            <a:extLst>
              <a:ext uri="{FF2B5EF4-FFF2-40B4-BE49-F238E27FC236}">
                <a16:creationId xmlns:a16="http://schemas.microsoft.com/office/drawing/2014/main" id="{920296AA-D6AC-46BF-837F-32F4638EDA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8351" y="1404937"/>
            <a:ext cx="5904957" cy="4048125"/>
          </a:xfrm>
          <a:prstGeom prst="rect">
            <a:avLst/>
          </a:prstGeom>
        </p:spPr>
      </p:pic>
    </p:spTree>
    <p:extLst>
      <p:ext uri="{BB962C8B-B14F-4D97-AF65-F5344CB8AC3E}">
        <p14:creationId xmlns:p14="http://schemas.microsoft.com/office/powerpoint/2010/main" val="17885392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553C9-02FA-49D9-B15F-678A46E84230}"/>
              </a:ext>
            </a:extLst>
          </p:cNvPr>
          <p:cNvSpPr>
            <a:spLocks noGrp="1"/>
          </p:cNvSpPr>
          <p:nvPr>
            <p:ph type="title"/>
          </p:nvPr>
        </p:nvSpPr>
        <p:spPr/>
        <p:txBody>
          <a:bodyPr/>
          <a:lstStyle/>
          <a:p>
            <a:r>
              <a:rPr lang="en-US"/>
              <a:t>Saga using Orchestration</a:t>
            </a:r>
            <a:endParaRPr lang="en-IN"/>
          </a:p>
        </p:txBody>
      </p:sp>
      <p:sp>
        <p:nvSpPr>
          <p:cNvPr id="3" name="Text Placeholder 2">
            <a:extLst>
              <a:ext uri="{FF2B5EF4-FFF2-40B4-BE49-F238E27FC236}">
                <a16:creationId xmlns:a16="http://schemas.microsoft.com/office/drawing/2014/main" id="{2CA097CE-3C5F-4E2C-B5A2-D8114729D3C0}"/>
              </a:ext>
            </a:extLst>
          </p:cNvPr>
          <p:cNvSpPr>
            <a:spLocks noGrp="1"/>
          </p:cNvSpPr>
          <p:nvPr>
            <p:ph type="body" sz="quarter" idx="14"/>
          </p:nvPr>
        </p:nvSpPr>
        <p:spPr/>
        <p:txBody>
          <a:bodyPr/>
          <a:lstStyle/>
          <a:p>
            <a:r>
              <a:rPr lang="en-US"/>
              <a:t>Success Scenario</a:t>
            </a:r>
            <a:endParaRPr lang="en-IN"/>
          </a:p>
        </p:txBody>
      </p:sp>
      <p:sp>
        <p:nvSpPr>
          <p:cNvPr id="4" name="Text Placeholder 3">
            <a:extLst>
              <a:ext uri="{FF2B5EF4-FFF2-40B4-BE49-F238E27FC236}">
                <a16:creationId xmlns:a16="http://schemas.microsoft.com/office/drawing/2014/main" id="{68B681C7-DC4A-430D-A534-16F541C4916F}"/>
              </a:ext>
            </a:extLst>
          </p:cNvPr>
          <p:cNvSpPr>
            <a:spLocks noGrp="1"/>
          </p:cNvSpPr>
          <p:nvPr>
            <p:ph type="body" sz="quarter" idx="15"/>
          </p:nvPr>
        </p:nvSpPr>
        <p:spPr>
          <a:xfrm>
            <a:off x="668339" y="1625599"/>
            <a:ext cx="4437062" cy="4305300"/>
          </a:xfrm>
        </p:spPr>
        <p:txBody>
          <a:bodyPr/>
          <a:lstStyle/>
          <a:p>
            <a:r>
              <a:rPr lang="en-US" i="1"/>
              <a:t>Order Service</a:t>
            </a:r>
            <a:r>
              <a:rPr lang="en-US"/>
              <a:t> saves a pending order and asks Order Saga Orchestrator (OSO) to start a </a:t>
            </a:r>
            <a:r>
              <a:rPr lang="en-US" i="1"/>
              <a:t>create order transaction</a:t>
            </a:r>
            <a:r>
              <a:rPr lang="en-US"/>
              <a:t>.</a:t>
            </a:r>
          </a:p>
          <a:p>
            <a:r>
              <a:rPr lang="en-US" i="1"/>
              <a:t>OSO</a:t>
            </a:r>
            <a:r>
              <a:rPr lang="en-US"/>
              <a:t> sends an </a:t>
            </a:r>
            <a:r>
              <a:rPr lang="en-US" b="1" i="1"/>
              <a:t>Execute Payment</a:t>
            </a:r>
            <a:r>
              <a:rPr lang="en-US"/>
              <a:t> command to </a:t>
            </a:r>
            <a:r>
              <a:rPr lang="en-US" i="1"/>
              <a:t>Payment Service</a:t>
            </a:r>
            <a:r>
              <a:rPr lang="en-US"/>
              <a:t>, and it replies with a </a:t>
            </a:r>
            <a:r>
              <a:rPr lang="en-US" b="1" i="1"/>
              <a:t>Payment Executed</a:t>
            </a:r>
            <a:r>
              <a:rPr lang="en-US"/>
              <a:t> message</a:t>
            </a:r>
          </a:p>
          <a:p>
            <a:r>
              <a:rPr lang="en-US" i="1"/>
              <a:t>OSO</a:t>
            </a:r>
            <a:r>
              <a:rPr lang="en-US"/>
              <a:t> sends a </a:t>
            </a:r>
            <a:r>
              <a:rPr lang="en-US" b="1" i="1"/>
              <a:t>Prepare Order</a:t>
            </a:r>
            <a:r>
              <a:rPr lang="en-US"/>
              <a:t> command to Stock Service, and it replies with an </a:t>
            </a:r>
            <a:r>
              <a:rPr lang="en-US" b="1" i="1"/>
              <a:t>Order Prepared</a:t>
            </a:r>
            <a:r>
              <a:rPr lang="en-US"/>
              <a:t> message</a:t>
            </a:r>
          </a:p>
          <a:p>
            <a:r>
              <a:rPr lang="en-US" i="1"/>
              <a:t>OSO</a:t>
            </a:r>
            <a:r>
              <a:rPr lang="en-US"/>
              <a:t> sends a </a:t>
            </a:r>
            <a:r>
              <a:rPr lang="en-US" b="1" i="1"/>
              <a:t>Deliver Order</a:t>
            </a:r>
            <a:r>
              <a:rPr lang="en-US"/>
              <a:t> command to Delivery Service, and it replies with an </a:t>
            </a:r>
            <a:r>
              <a:rPr lang="en-US" b="1" i="1"/>
              <a:t>Order Delivered</a:t>
            </a:r>
            <a:r>
              <a:rPr lang="en-US"/>
              <a:t> message</a:t>
            </a:r>
          </a:p>
        </p:txBody>
      </p:sp>
      <p:pic>
        <p:nvPicPr>
          <p:cNvPr id="6" name="Picture 5" descr="A picture containing text, map&#10;&#10;Description automatically generated">
            <a:extLst>
              <a:ext uri="{FF2B5EF4-FFF2-40B4-BE49-F238E27FC236}">
                <a16:creationId xmlns:a16="http://schemas.microsoft.com/office/drawing/2014/main" id="{37162C2F-6E5C-43A0-BA70-1ECE9CFC39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6045" y="1536738"/>
            <a:ext cx="6805742" cy="4167188"/>
          </a:xfrm>
          <a:prstGeom prst="rect">
            <a:avLst/>
          </a:prstGeom>
        </p:spPr>
      </p:pic>
    </p:spTree>
    <p:extLst>
      <p:ext uri="{BB962C8B-B14F-4D97-AF65-F5344CB8AC3E}">
        <p14:creationId xmlns:p14="http://schemas.microsoft.com/office/powerpoint/2010/main" val="38136243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553C9-02FA-49D9-B15F-678A46E84230}"/>
              </a:ext>
            </a:extLst>
          </p:cNvPr>
          <p:cNvSpPr>
            <a:spLocks noGrp="1"/>
          </p:cNvSpPr>
          <p:nvPr>
            <p:ph type="title"/>
          </p:nvPr>
        </p:nvSpPr>
        <p:spPr/>
        <p:txBody>
          <a:bodyPr/>
          <a:lstStyle/>
          <a:p>
            <a:r>
              <a:rPr lang="en-US"/>
              <a:t>Saga using Orchestration</a:t>
            </a:r>
            <a:endParaRPr lang="en-IN"/>
          </a:p>
        </p:txBody>
      </p:sp>
      <p:sp>
        <p:nvSpPr>
          <p:cNvPr id="3" name="Text Placeholder 2">
            <a:extLst>
              <a:ext uri="{FF2B5EF4-FFF2-40B4-BE49-F238E27FC236}">
                <a16:creationId xmlns:a16="http://schemas.microsoft.com/office/drawing/2014/main" id="{2CA097CE-3C5F-4E2C-B5A2-D8114729D3C0}"/>
              </a:ext>
            </a:extLst>
          </p:cNvPr>
          <p:cNvSpPr>
            <a:spLocks noGrp="1"/>
          </p:cNvSpPr>
          <p:nvPr>
            <p:ph type="body" sz="quarter" idx="14"/>
          </p:nvPr>
        </p:nvSpPr>
        <p:spPr/>
        <p:txBody>
          <a:bodyPr/>
          <a:lstStyle/>
          <a:p>
            <a:r>
              <a:rPr lang="en-US"/>
              <a:t>Failure Scenario</a:t>
            </a:r>
            <a:endParaRPr lang="en-IN"/>
          </a:p>
        </p:txBody>
      </p:sp>
      <p:sp>
        <p:nvSpPr>
          <p:cNvPr id="4" name="Text Placeholder 3">
            <a:extLst>
              <a:ext uri="{FF2B5EF4-FFF2-40B4-BE49-F238E27FC236}">
                <a16:creationId xmlns:a16="http://schemas.microsoft.com/office/drawing/2014/main" id="{68B681C7-DC4A-430D-A534-16F541C4916F}"/>
              </a:ext>
            </a:extLst>
          </p:cNvPr>
          <p:cNvSpPr>
            <a:spLocks noGrp="1"/>
          </p:cNvSpPr>
          <p:nvPr>
            <p:ph type="body" sz="quarter" idx="15"/>
          </p:nvPr>
        </p:nvSpPr>
        <p:spPr>
          <a:xfrm>
            <a:off x="668339" y="1625599"/>
            <a:ext cx="4437062" cy="4305300"/>
          </a:xfrm>
        </p:spPr>
        <p:txBody>
          <a:bodyPr/>
          <a:lstStyle/>
          <a:p>
            <a:r>
              <a:rPr lang="en-US" i="1"/>
              <a:t>Order Service</a:t>
            </a:r>
            <a:r>
              <a:rPr lang="en-US"/>
              <a:t> saves a pending order and asks Order Saga Orchestrator (OSO) to start a </a:t>
            </a:r>
            <a:r>
              <a:rPr lang="en-US" i="1"/>
              <a:t>create order transaction</a:t>
            </a:r>
            <a:r>
              <a:rPr lang="en-US"/>
              <a:t>.</a:t>
            </a:r>
          </a:p>
          <a:p>
            <a:r>
              <a:rPr lang="en-US" i="1"/>
              <a:t>OSO</a:t>
            </a:r>
            <a:r>
              <a:rPr lang="en-US"/>
              <a:t> sends an </a:t>
            </a:r>
            <a:r>
              <a:rPr lang="en-US" b="1" i="1"/>
              <a:t>Execute Payment</a:t>
            </a:r>
            <a:r>
              <a:rPr lang="en-US"/>
              <a:t> command to </a:t>
            </a:r>
            <a:r>
              <a:rPr lang="en-US" i="1"/>
              <a:t>Payment Service</a:t>
            </a:r>
            <a:r>
              <a:rPr lang="en-US"/>
              <a:t>, and it replies with a </a:t>
            </a:r>
            <a:r>
              <a:rPr lang="en-US" b="1" i="1"/>
              <a:t>Payment Executed</a:t>
            </a:r>
            <a:r>
              <a:rPr lang="en-US"/>
              <a:t> message</a:t>
            </a:r>
          </a:p>
          <a:p>
            <a:r>
              <a:rPr lang="en-US" b="1" i="1">
                <a:solidFill>
                  <a:srgbClr val="0070C0"/>
                </a:solidFill>
              </a:rPr>
              <a:t>OSO</a:t>
            </a:r>
            <a:r>
              <a:rPr lang="en-US" b="1">
                <a:solidFill>
                  <a:srgbClr val="0070C0"/>
                </a:solidFill>
              </a:rPr>
              <a:t> sends a </a:t>
            </a:r>
            <a:r>
              <a:rPr lang="en-US" b="1" i="1">
                <a:solidFill>
                  <a:srgbClr val="0070C0"/>
                </a:solidFill>
              </a:rPr>
              <a:t>Prepare Order</a:t>
            </a:r>
            <a:r>
              <a:rPr lang="en-US" b="1">
                <a:solidFill>
                  <a:srgbClr val="0070C0"/>
                </a:solidFill>
              </a:rPr>
              <a:t> command to Stock Service, and it replies with an </a:t>
            </a:r>
            <a:r>
              <a:rPr lang="en-US" b="1" i="1">
                <a:solidFill>
                  <a:srgbClr val="0070C0"/>
                </a:solidFill>
              </a:rPr>
              <a:t>Out of Stock Reply</a:t>
            </a:r>
            <a:endParaRPr lang="en-US" b="1">
              <a:solidFill>
                <a:srgbClr val="0070C0"/>
              </a:solidFill>
            </a:endParaRPr>
          </a:p>
          <a:p>
            <a:r>
              <a:rPr lang="en-US" i="1"/>
              <a:t>OSO</a:t>
            </a:r>
            <a:r>
              <a:rPr lang="en-US"/>
              <a:t> sends a </a:t>
            </a:r>
            <a:r>
              <a:rPr lang="en-US" b="1" i="1"/>
              <a:t>Refund Client</a:t>
            </a:r>
            <a:r>
              <a:rPr lang="en-US"/>
              <a:t> command to Payment Channel Service.</a:t>
            </a:r>
          </a:p>
        </p:txBody>
      </p:sp>
      <p:pic>
        <p:nvPicPr>
          <p:cNvPr id="7" name="Picture 6" descr="A picture containing text, map&#10;&#10;Description automatically generated">
            <a:extLst>
              <a:ext uri="{FF2B5EF4-FFF2-40B4-BE49-F238E27FC236}">
                <a16:creationId xmlns:a16="http://schemas.microsoft.com/office/drawing/2014/main" id="{7CA84DD6-BB5B-4045-8528-F321570016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5401" y="1779914"/>
            <a:ext cx="6447548" cy="4105275"/>
          </a:xfrm>
          <a:prstGeom prst="rect">
            <a:avLst/>
          </a:prstGeom>
        </p:spPr>
      </p:pic>
    </p:spTree>
    <p:extLst>
      <p:ext uri="{BB962C8B-B14F-4D97-AF65-F5344CB8AC3E}">
        <p14:creationId xmlns:p14="http://schemas.microsoft.com/office/powerpoint/2010/main" val="6513315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D342B-4846-45EB-B95E-FE2161F259B0}"/>
              </a:ext>
            </a:extLst>
          </p:cNvPr>
          <p:cNvSpPr>
            <a:spLocks noGrp="1"/>
          </p:cNvSpPr>
          <p:nvPr>
            <p:ph type="title"/>
          </p:nvPr>
        </p:nvSpPr>
        <p:spPr/>
        <p:txBody>
          <a:bodyPr/>
          <a:lstStyle/>
          <a:p>
            <a:r>
              <a:rPr lang="en-US">
                <a:cs typeface="Calibri"/>
              </a:rPr>
              <a:t>Quiz</a:t>
            </a:r>
            <a:endParaRPr lang="en-US"/>
          </a:p>
        </p:txBody>
      </p:sp>
      <p:sp>
        <p:nvSpPr>
          <p:cNvPr id="3" name="Text Placeholder 2">
            <a:extLst>
              <a:ext uri="{FF2B5EF4-FFF2-40B4-BE49-F238E27FC236}">
                <a16:creationId xmlns:a16="http://schemas.microsoft.com/office/drawing/2014/main" id="{8B797BA8-359C-4FA4-BFC2-E1DFBEDE87F6}"/>
              </a:ext>
            </a:extLst>
          </p:cNvPr>
          <p:cNvSpPr>
            <a:spLocks noGrp="1"/>
          </p:cNvSpPr>
          <p:nvPr>
            <p:ph type="body" sz="quarter" idx="14"/>
          </p:nvPr>
        </p:nvSpPr>
        <p:spPr/>
        <p:txBody>
          <a:bodyPr anchor="t"/>
          <a:lstStyle/>
          <a:p>
            <a:r>
              <a:rPr lang="en-US">
                <a:cs typeface="Calibri Light"/>
              </a:rPr>
              <a:t>Connecting the dots.</a:t>
            </a:r>
            <a:endParaRPr lang="en-US"/>
          </a:p>
        </p:txBody>
      </p:sp>
      <p:sp>
        <p:nvSpPr>
          <p:cNvPr id="10" name="TextBox 9">
            <a:extLst>
              <a:ext uri="{FF2B5EF4-FFF2-40B4-BE49-F238E27FC236}">
                <a16:creationId xmlns:a16="http://schemas.microsoft.com/office/drawing/2014/main" id="{42BD6F5A-FC63-4774-8A19-AF326C1DE02E}"/>
              </a:ext>
            </a:extLst>
          </p:cNvPr>
          <p:cNvSpPr txBox="1"/>
          <p:nvPr/>
        </p:nvSpPr>
        <p:spPr>
          <a:xfrm>
            <a:off x="670984" y="1718734"/>
            <a:ext cx="10035116"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Calibri"/>
              </a:rPr>
              <a:t>Microservices:-</a:t>
            </a:r>
          </a:p>
          <a:p>
            <a:pPr marL="742950" lvl="1" indent="-285750">
              <a:buFont typeface="Arial"/>
              <a:buChar char="•"/>
            </a:pPr>
            <a:r>
              <a:rPr lang="en-US">
                <a:cs typeface="Calibri"/>
              </a:rPr>
              <a:t> Order Microservice</a:t>
            </a:r>
          </a:p>
          <a:p>
            <a:pPr marL="742950" lvl="1" indent="-285750">
              <a:buFont typeface="Arial"/>
              <a:buChar char="•"/>
            </a:pPr>
            <a:r>
              <a:rPr lang="en-US">
                <a:cs typeface="Calibri"/>
              </a:rPr>
              <a:t>Payments Microservice</a:t>
            </a:r>
          </a:p>
          <a:p>
            <a:pPr marL="285750" indent="-285750">
              <a:buFont typeface="Arial"/>
              <a:buChar char="•"/>
            </a:pPr>
            <a:endParaRPr lang="en-US">
              <a:cs typeface="Calibri"/>
            </a:endParaRPr>
          </a:p>
          <a:p>
            <a:pPr marL="285750" indent="-285750">
              <a:buFont typeface="Arial"/>
              <a:buChar char="•"/>
            </a:pPr>
            <a:r>
              <a:rPr lang="en-US">
                <a:cs typeface="Calibri"/>
              </a:rPr>
              <a:t>Order Status Flow</a:t>
            </a:r>
          </a:p>
          <a:p>
            <a:pPr marL="742950" lvl="1" indent="-285750">
              <a:buFont typeface="Arial"/>
              <a:buChar char="•"/>
            </a:pPr>
            <a:r>
              <a:rPr lang="en-US">
                <a:cs typeface="Calibri"/>
              </a:rPr>
              <a:t>CREATED</a:t>
            </a:r>
          </a:p>
          <a:p>
            <a:pPr marL="742950" lvl="1" indent="-285750">
              <a:buFont typeface="Arial"/>
              <a:buChar char="•"/>
            </a:pPr>
            <a:r>
              <a:rPr lang="en-US">
                <a:cs typeface="Calibri"/>
              </a:rPr>
              <a:t>PAID / CANCELLED depending on payment response</a:t>
            </a:r>
          </a:p>
          <a:p>
            <a:pPr marL="742950" lvl="1" indent="-285750">
              <a:buFont typeface="Arial"/>
              <a:buChar char="•"/>
            </a:pPr>
            <a:endParaRPr lang="en-US">
              <a:cs typeface="Calibri"/>
            </a:endParaRPr>
          </a:p>
          <a:p>
            <a:pPr marL="285750" indent="-285750">
              <a:buFont typeface="Arial"/>
              <a:buChar char="•"/>
            </a:pPr>
            <a:r>
              <a:rPr lang="en-US">
                <a:cs typeface="Calibri"/>
              </a:rPr>
              <a:t>Events for communication</a:t>
            </a:r>
          </a:p>
          <a:p>
            <a:pPr marL="742950" lvl="1" indent="-285750">
              <a:buFont typeface="Arial"/>
              <a:buChar char="•"/>
            </a:pPr>
            <a:r>
              <a:rPr lang="en-US">
                <a:cs typeface="Calibri"/>
              </a:rPr>
              <a:t>ORDER_CREATED</a:t>
            </a:r>
          </a:p>
          <a:p>
            <a:pPr marL="742950" lvl="1" indent="-285750">
              <a:buFont typeface="Arial"/>
              <a:buChar char="•"/>
            </a:pPr>
            <a:r>
              <a:rPr lang="en-US">
                <a:cs typeface="Calibri"/>
              </a:rPr>
              <a:t>PAYMENT_SUCCESS</a:t>
            </a:r>
          </a:p>
          <a:p>
            <a:pPr marL="742950" lvl="1" indent="-285750">
              <a:buFont typeface="Arial"/>
              <a:buChar char="•"/>
            </a:pPr>
            <a:r>
              <a:rPr lang="en-US">
                <a:cs typeface="Calibri"/>
              </a:rPr>
              <a:t>PAYMENT_FAILURE</a:t>
            </a:r>
          </a:p>
          <a:p>
            <a:pPr marL="285750" indent="-285750">
              <a:buFont typeface="Arial"/>
              <a:buChar char="•"/>
            </a:pPr>
            <a:endParaRPr lang="en-US">
              <a:cs typeface="Calibri"/>
            </a:endParaRPr>
          </a:p>
        </p:txBody>
      </p:sp>
    </p:spTree>
    <p:extLst>
      <p:ext uri="{BB962C8B-B14F-4D97-AF65-F5344CB8AC3E}">
        <p14:creationId xmlns:p14="http://schemas.microsoft.com/office/powerpoint/2010/main" val="21938335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D342B-4846-45EB-B95E-FE2161F259B0}"/>
              </a:ext>
            </a:extLst>
          </p:cNvPr>
          <p:cNvSpPr>
            <a:spLocks noGrp="1"/>
          </p:cNvSpPr>
          <p:nvPr>
            <p:ph type="title"/>
          </p:nvPr>
        </p:nvSpPr>
        <p:spPr/>
        <p:txBody>
          <a:bodyPr/>
          <a:lstStyle/>
          <a:p>
            <a:r>
              <a:rPr lang="en-US">
                <a:cs typeface="Calibri"/>
              </a:rPr>
              <a:t>Quiz</a:t>
            </a:r>
            <a:endParaRPr lang="en-US"/>
          </a:p>
        </p:txBody>
      </p:sp>
      <p:sp>
        <p:nvSpPr>
          <p:cNvPr id="3" name="Text Placeholder 2">
            <a:extLst>
              <a:ext uri="{FF2B5EF4-FFF2-40B4-BE49-F238E27FC236}">
                <a16:creationId xmlns:a16="http://schemas.microsoft.com/office/drawing/2014/main" id="{8B797BA8-359C-4FA4-BFC2-E1DFBEDE87F6}"/>
              </a:ext>
            </a:extLst>
          </p:cNvPr>
          <p:cNvSpPr>
            <a:spLocks noGrp="1"/>
          </p:cNvSpPr>
          <p:nvPr>
            <p:ph type="body" sz="quarter" idx="14"/>
          </p:nvPr>
        </p:nvSpPr>
        <p:spPr/>
        <p:txBody>
          <a:bodyPr/>
          <a:lstStyle/>
          <a:p>
            <a:endParaRPr lang="en-US"/>
          </a:p>
        </p:txBody>
      </p:sp>
      <p:sp>
        <p:nvSpPr>
          <p:cNvPr id="5" name="Rectangle 4">
            <a:extLst>
              <a:ext uri="{FF2B5EF4-FFF2-40B4-BE49-F238E27FC236}">
                <a16:creationId xmlns:a16="http://schemas.microsoft.com/office/drawing/2014/main" id="{830C1764-1FE2-4C9D-A674-ADE3A675CC60}"/>
              </a:ext>
            </a:extLst>
          </p:cNvPr>
          <p:cNvSpPr/>
          <p:nvPr/>
        </p:nvSpPr>
        <p:spPr>
          <a:xfrm>
            <a:off x="1098550" y="1606550"/>
            <a:ext cx="2360082" cy="41486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337F28BF-6C81-47B7-8150-2B39A62B881E}"/>
              </a:ext>
            </a:extLst>
          </p:cNvPr>
          <p:cNvSpPr/>
          <p:nvPr/>
        </p:nvSpPr>
        <p:spPr>
          <a:xfrm>
            <a:off x="7967133" y="1606549"/>
            <a:ext cx="2349499" cy="41486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873AC811-9F18-44DB-B2A6-76BFA94B3949}"/>
              </a:ext>
            </a:extLst>
          </p:cNvPr>
          <p:cNvSpPr txBox="1"/>
          <p:nvPr/>
        </p:nvSpPr>
        <p:spPr>
          <a:xfrm>
            <a:off x="1459442" y="1660525"/>
            <a:ext cx="15261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Order Service</a:t>
            </a:r>
          </a:p>
        </p:txBody>
      </p:sp>
      <p:sp>
        <p:nvSpPr>
          <p:cNvPr id="8" name="TextBox 7">
            <a:extLst>
              <a:ext uri="{FF2B5EF4-FFF2-40B4-BE49-F238E27FC236}">
                <a16:creationId xmlns:a16="http://schemas.microsoft.com/office/drawing/2014/main" id="{0C583F64-0714-4512-BB0A-D5DC492A247A}"/>
              </a:ext>
            </a:extLst>
          </p:cNvPr>
          <p:cNvSpPr txBox="1"/>
          <p:nvPr/>
        </p:nvSpPr>
        <p:spPr>
          <a:xfrm>
            <a:off x="8190441" y="1660524"/>
            <a:ext cx="1780117" cy="3799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Payment Service</a:t>
            </a:r>
          </a:p>
        </p:txBody>
      </p:sp>
      <p:graphicFrame>
        <p:nvGraphicFramePr>
          <p:cNvPr id="9" name="Table 9">
            <a:extLst>
              <a:ext uri="{FF2B5EF4-FFF2-40B4-BE49-F238E27FC236}">
                <a16:creationId xmlns:a16="http://schemas.microsoft.com/office/drawing/2014/main" id="{86C3E06E-397F-4801-8058-E262FF7301BB}"/>
              </a:ext>
            </a:extLst>
          </p:cNvPr>
          <p:cNvGraphicFramePr>
            <a:graphicFrameLocks noGrp="1"/>
          </p:cNvGraphicFramePr>
          <p:nvPr>
            <p:extLst>
              <p:ext uri="{D42A27DB-BD31-4B8C-83A1-F6EECF244321}">
                <p14:modId xmlns:p14="http://schemas.microsoft.com/office/powerpoint/2010/main" val="621751959"/>
              </p:ext>
            </p:extLst>
          </p:nvPr>
        </p:nvGraphicFramePr>
        <p:xfrm>
          <a:off x="1217931" y="2659126"/>
          <a:ext cx="2136218" cy="731520"/>
        </p:xfrm>
        <a:graphic>
          <a:graphicData uri="http://schemas.openxmlformats.org/drawingml/2006/table">
            <a:tbl>
              <a:tblPr firstRow="1" bandRow="1">
                <a:tableStyleId>{073A0DAA-6AF3-43AB-8588-CEC1D06C72B9}</a:tableStyleId>
              </a:tblPr>
              <a:tblGrid>
                <a:gridCol w="1068109">
                  <a:extLst>
                    <a:ext uri="{9D8B030D-6E8A-4147-A177-3AD203B41FA5}">
                      <a16:colId xmlns:a16="http://schemas.microsoft.com/office/drawing/2014/main" val="3017793887"/>
                    </a:ext>
                  </a:extLst>
                </a:gridCol>
                <a:gridCol w="1068109">
                  <a:extLst>
                    <a:ext uri="{9D8B030D-6E8A-4147-A177-3AD203B41FA5}">
                      <a16:colId xmlns:a16="http://schemas.microsoft.com/office/drawing/2014/main" val="3229226037"/>
                    </a:ext>
                  </a:extLst>
                </a:gridCol>
              </a:tblGrid>
              <a:tr h="349499">
                <a:tc>
                  <a:txBody>
                    <a:bodyPr/>
                    <a:lstStyle/>
                    <a:p>
                      <a:r>
                        <a:rPr lang="en-US" err="1"/>
                        <a:t>Order_ID</a:t>
                      </a:r>
                    </a:p>
                  </a:txBody>
                  <a:tcPr/>
                </a:tc>
                <a:tc>
                  <a:txBody>
                    <a:bodyPr/>
                    <a:lstStyle/>
                    <a:p>
                      <a:r>
                        <a:rPr lang="en-US"/>
                        <a:t>Status</a:t>
                      </a:r>
                    </a:p>
                  </a:txBody>
                  <a:tcPr/>
                </a:tc>
                <a:extLst>
                  <a:ext uri="{0D108BD9-81ED-4DB2-BD59-A6C34878D82A}">
                    <a16:rowId xmlns:a16="http://schemas.microsoft.com/office/drawing/2014/main" val="3832335440"/>
                  </a:ext>
                </a:extLst>
              </a:tr>
              <a:tr h="349499">
                <a:tc>
                  <a:txBody>
                    <a:bodyPr/>
                    <a:lstStyle/>
                    <a:p>
                      <a:r>
                        <a:rPr lang="en-US"/>
                        <a:t>1</a:t>
                      </a:r>
                    </a:p>
                  </a:txBody>
                  <a:tcPr/>
                </a:tc>
                <a:tc>
                  <a:txBody>
                    <a:bodyPr/>
                    <a:lstStyle/>
                    <a:p>
                      <a:r>
                        <a:rPr lang="en-US"/>
                        <a:t>CREATED</a:t>
                      </a:r>
                    </a:p>
                  </a:txBody>
                  <a:tcPr/>
                </a:tc>
                <a:extLst>
                  <a:ext uri="{0D108BD9-81ED-4DB2-BD59-A6C34878D82A}">
                    <a16:rowId xmlns:a16="http://schemas.microsoft.com/office/drawing/2014/main" val="2927478141"/>
                  </a:ext>
                </a:extLst>
              </a:tr>
            </a:tbl>
          </a:graphicData>
        </a:graphic>
      </p:graphicFrame>
      <p:sp>
        <p:nvSpPr>
          <p:cNvPr id="4" name="TextBox 3">
            <a:extLst>
              <a:ext uri="{FF2B5EF4-FFF2-40B4-BE49-F238E27FC236}">
                <a16:creationId xmlns:a16="http://schemas.microsoft.com/office/drawing/2014/main" id="{A1916F3E-E1BA-425C-8692-A1B82B65D5FA}"/>
              </a:ext>
            </a:extLst>
          </p:cNvPr>
          <p:cNvSpPr txBox="1"/>
          <p:nvPr/>
        </p:nvSpPr>
        <p:spPr>
          <a:xfrm>
            <a:off x="1094317" y="2237317"/>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INSERT INTO </a:t>
            </a:r>
            <a:r>
              <a:rPr lang="en-US" sz="1600" err="1"/>
              <a:t>Order_Table</a:t>
            </a:r>
            <a:r>
              <a:rPr lang="en-US" sz="1600"/>
              <a:t>...</a:t>
            </a:r>
            <a:endParaRPr lang="en-US" sz="1600">
              <a:cs typeface="Calibri"/>
            </a:endParaRPr>
          </a:p>
        </p:txBody>
      </p:sp>
      <p:graphicFrame>
        <p:nvGraphicFramePr>
          <p:cNvPr id="11" name="Table 9">
            <a:extLst>
              <a:ext uri="{FF2B5EF4-FFF2-40B4-BE49-F238E27FC236}">
                <a16:creationId xmlns:a16="http://schemas.microsoft.com/office/drawing/2014/main" id="{963B08C8-7B0F-462D-A145-52723C926C1A}"/>
              </a:ext>
            </a:extLst>
          </p:cNvPr>
          <p:cNvGraphicFramePr>
            <a:graphicFrameLocks noGrp="1"/>
          </p:cNvGraphicFramePr>
          <p:nvPr>
            <p:extLst>
              <p:ext uri="{D42A27DB-BD31-4B8C-83A1-F6EECF244321}">
                <p14:modId xmlns:p14="http://schemas.microsoft.com/office/powerpoint/2010/main" val="316848692"/>
              </p:ext>
            </p:extLst>
          </p:nvPr>
        </p:nvGraphicFramePr>
        <p:xfrm>
          <a:off x="1239097" y="4701709"/>
          <a:ext cx="2136218" cy="731520"/>
        </p:xfrm>
        <a:graphic>
          <a:graphicData uri="http://schemas.openxmlformats.org/drawingml/2006/table">
            <a:tbl>
              <a:tblPr firstRow="1" bandRow="1">
                <a:tableStyleId>{073A0DAA-6AF3-43AB-8588-CEC1D06C72B9}</a:tableStyleId>
              </a:tblPr>
              <a:tblGrid>
                <a:gridCol w="1068109">
                  <a:extLst>
                    <a:ext uri="{9D8B030D-6E8A-4147-A177-3AD203B41FA5}">
                      <a16:colId xmlns:a16="http://schemas.microsoft.com/office/drawing/2014/main" val="3017793887"/>
                    </a:ext>
                  </a:extLst>
                </a:gridCol>
                <a:gridCol w="1068109">
                  <a:extLst>
                    <a:ext uri="{9D8B030D-6E8A-4147-A177-3AD203B41FA5}">
                      <a16:colId xmlns:a16="http://schemas.microsoft.com/office/drawing/2014/main" val="3229226037"/>
                    </a:ext>
                  </a:extLst>
                </a:gridCol>
              </a:tblGrid>
              <a:tr h="349499">
                <a:tc>
                  <a:txBody>
                    <a:bodyPr/>
                    <a:lstStyle/>
                    <a:p>
                      <a:r>
                        <a:rPr lang="en-US" err="1"/>
                        <a:t>Order_ID</a:t>
                      </a:r>
                    </a:p>
                  </a:txBody>
                  <a:tcPr/>
                </a:tc>
                <a:tc>
                  <a:txBody>
                    <a:bodyPr/>
                    <a:lstStyle/>
                    <a:p>
                      <a:r>
                        <a:rPr lang="en-US"/>
                        <a:t>Status</a:t>
                      </a:r>
                    </a:p>
                  </a:txBody>
                  <a:tcPr/>
                </a:tc>
                <a:extLst>
                  <a:ext uri="{0D108BD9-81ED-4DB2-BD59-A6C34878D82A}">
                    <a16:rowId xmlns:a16="http://schemas.microsoft.com/office/drawing/2014/main" val="3832335440"/>
                  </a:ext>
                </a:extLst>
              </a:tr>
              <a:tr h="349499">
                <a:tc>
                  <a:txBody>
                    <a:bodyPr/>
                    <a:lstStyle/>
                    <a:p>
                      <a:r>
                        <a:rPr lang="en-US"/>
                        <a:t>1</a:t>
                      </a:r>
                    </a:p>
                  </a:txBody>
                  <a:tcPr/>
                </a:tc>
                <a:tc>
                  <a:txBody>
                    <a:bodyPr/>
                    <a:lstStyle/>
                    <a:p>
                      <a:pPr lvl="0">
                        <a:buNone/>
                      </a:pPr>
                      <a:r>
                        <a:rPr lang="en-US"/>
                        <a:t>PAID</a:t>
                      </a:r>
                    </a:p>
                  </a:txBody>
                  <a:tcPr/>
                </a:tc>
                <a:extLst>
                  <a:ext uri="{0D108BD9-81ED-4DB2-BD59-A6C34878D82A}">
                    <a16:rowId xmlns:a16="http://schemas.microsoft.com/office/drawing/2014/main" val="2927478141"/>
                  </a:ext>
                </a:extLst>
              </a:tr>
            </a:tbl>
          </a:graphicData>
        </a:graphic>
      </p:graphicFrame>
      <p:sp>
        <p:nvSpPr>
          <p:cNvPr id="12" name="TextBox 11">
            <a:extLst>
              <a:ext uri="{FF2B5EF4-FFF2-40B4-BE49-F238E27FC236}">
                <a16:creationId xmlns:a16="http://schemas.microsoft.com/office/drawing/2014/main" id="{F7EC4107-9D56-4DA9-AF23-F3F419D37F6B}"/>
              </a:ext>
            </a:extLst>
          </p:cNvPr>
          <p:cNvSpPr txBox="1"/>
          <p:nvPr/>
        </p:nvSpPr>
        <p:spPr>
          <a:xfrm>
            <a:off x="1115483" y="4269316"/>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UPDATE </a:t>
            </a:r>
            <a:r>
              <a:rPr lang="en-US" sz="1600" err="1"/>
              <a:t>Order_Table</a:t>
            </a:r>
            <a:r>
              <a:rPr lang="en-US" sz="1600"/>
              <a:t>...</a:t>
            </a:r>
            <a:endParaRPr lang="en-US"/>
          </a:p>
        </p:txBody>
      </p:sp>
      <p:sp>
        <p:nvSpPr>
          <p:cNvPr id="13" name="Arrow: Right 12">
            <a:extLst>
              <a:ext uri="{FF2B5EF4-FFF2-40B4-BE49-F238E27FC236}">
                <a16:creationId xmlns:a16="http://schemas.microsoft.com/office/drawing/2014/main" id="{BE70C4BF-7F64-4B11-8487-CFFBD7B51182}"/>
              </a:ext>
            </a:extLst>
          </p:cNvPr>
          <p:cNvSpPr/>
          <p:nvPr/>
        </p:nvSpPr>
        <p:spPr>
          <a:xfrm>
            <a:off x="3622421" y="2842725"/>
            <a:ext cx="4201582" cy="148167"/>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C61153B-D759-4437-A3C9-8ACC3C5298D1}"/>
              </a:ext>
            </a:extLst>
          </p:cNvPr>
          <p:cNvSpPr txBox="1"/>
          <p:nvPr/>
        </p:nvSpPr>
        <p:spPr>
          <a:xfrm>
            <a:off x="8047567" y="2745316"/>
            <a:ext cx="233045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Payment Successful</a:t>
            </a:r>
            <a:endParaRPr lang="en-US" sz="2000" b="1">
              <a:cs typeface="Calibri"/>
            </a:endParaRPr>
          </a:p>
        </p:txBody>
      </p:sp>
      <p:sp>
        <p:nvSpPr>
          <p:cNvPr id="15" name="Arrow: Right 14">
            <a:extLst>
              <a:ext uri="{FF2B5EF4-FFF2-40B4-BE49-F238E27FC236}">
                <a16:creationId xmlns:a16="http://schemas.microsoft.com/office/drawing/2014/main" id="{46C44347-F4D8-4917-9642-1C3A0EEF28E5}"/>
              </a:ext>
            </a:extLst>
          </p:cNvPr>
          <p:cNvSpPr/>
          <p:nvPr/>
        </p:nvSpPr>
        <p:spPr>
          <a:xfrm rot="10800000">
            <a:off x="3622420" y="4948808"/>
            <a:ext cx="4201582" cy="148167"/>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1059464-F5EF-4AD8-A651-D48E8988E0EF}"/>
              </a:ext>
            </a:extLst>
          </p:cNvPr>
          <p:cNvSpPr txBox="1"/>
          <p:nvPr/>
        </p:nvSpPr>
        <p:spPr>
          <a:xfrm>
            <a:off x="4623857" y="2475440"/>
            <a:ext cx="24680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&lt;&lt;ORDER_CREATED&gt;&gt;</a:t>
            </a:r>
          </a:p>
        </p:txBody>
      </p:sp>
      <p:sp>
        <p:nvSpPr>
          <p:cNvPr id="17" name="TextBox 16">
            <a:extLst>
              <a:ext uri="{FF2B5EF4-FFF2-40B4-BE49-F238E27FC236}">
                <a16:creationId xmlns:a16="http://schemas.microsoft.com/office/drawing/2014/main" id="{F3C60626-F74D-4DAA-9DEC-9A092543D656}"/>
              </a:ext>
            </a:extLst>
          </p:cNvPr>
          <p:cNvSpPr txBox="1"/>
          <p:nvPr/>
        </p:nvSpPr>
        <p:spPr>
          <a:xfrm>
            <a:off x="4486273" y="4581523"/>
            <a:ext cx="24680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&lt;&lt;PAYMENT_SUCCESS&gt;&gt;</a:t>
            </a:r>
          </a:p>
        </p:txBody>
      </p:sp>
    </p:spTree>
    <p:extLst>
      <p:ext uri="{BB962C8B-B14F-4D97-AF65-F5344CB8AC3E}">
        <p14:creationId xmlns:p14="http://schemas.microsoft.com/office/powerpoint/2010/main" val="3875418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4" grpId="0"/>
      <p:bldP spid="15" grpId="0" animBg="1"/>
      <p:bldP spid="16"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90F6A-6393-4A7B-84C4-7BBB6D5759A1}"/>
              </a:ext>
            </a:extLst>
          </p:cNvPr>
          <p:cNvSpPr>
            <a:spLocks noGrp="1"/>
          </p:cNvSpPr>
          <p:nvPr>
            <p:ph type="title"/>
          </p:nvPr>
        </p:nvSpPr>
        <p:spPr>
          <a:xfrm>
            <a:off x="668545" y="381575"/>
            <a:ext cx="10385004" cy="649783"/>
          </a:xfrm>
        </p:spPr>
        <p:txBody>
          <a:bodyPr/>
          <a:lstStyle/>
          <a:p>
            <a:pPr marL="571500" indent="-571500"/>
            <a:r>
              <a:rPr lang="en-IN"/>
              <a:t>Synchronous and </a:t>
            </a:r>
            <a:r>
              <a:rPr lang="en-IN">
                <a:cs typeface="Calibri"/>
              </a:rPr>
              <a:t>As</a:t>
            </a:r>
            <a:r>
              <a:rPr lang="en-IN"/>
              <a:t>ynchronous</a:t>
            </a:r>
            <a:br>
              <a:rPr lang="en-US">
                <a:cs typeface="Calibri"/>
              </a:rPr>
            </a:br>
            <a:endParaRPr lang="en-IN"/>
          </a:p>
        </p:txBody>
      </p:sp>
      <p:pic>
        <p:nvPicPr>
          <p:cNvPr id="6" name="Picture 5" descr="A picture containing cake&#10;&#10;Description automatically generated">
            <a:extLst>
              <a:ext uri="{FF2B5EF4-FFF2-40B4-BE49-F238E27FC236}">
                <a16:creationId xmlns:a16="http://schemas.microsoft.com/office/drawing/2014/main" id="{E9B34686-2D61-4878-A93C-A7D393A4DB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0970" y="2202863"/>
            <a:ext cx="6203307" cy="3110541"/>
          </a:xfrm>
          <a:prstGeom prst="rect">
            <a:avLst/>
          </a:prstGeom>
        </p:spPr>
      </p:pic>
    </p:spTree>
    <p:extLst>
      <p:ext uri="{BB962C8B-B14F-4D97-AF65-F5344CB8AC3E}">
        <p14:creationId xmlns:p14="http://schemas.microsoft.com/office/powerpoint/2010/main" val="21717252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D342B-4846-45EB-B95E-FE2161F259B0}"/>
              </a:ext>
            </a:extLst>
          </p:cNvPr>
          <p:cNvSpPr>
            <a:spLocks noGrp="1"/>
          </p:cNvSpPr>
          <p:nvPr>
            <p:ph type="title"/>
          </p:nvPr>
        </p:nvSpPr>
        <p:spPr/>
        <p:txBody>
          <a:bodyPr/>
          <a:lstStyle/>
          <a:p>
            <a:r>
              <a:rPr lang="en-US">
                <a:cs typeface="Calibri"/>
              </a:rPr>
              <a:t>Quiz</a:t>
            </a:r>
            <a:endParaRPr lang="en-US"/>
          </a:p>
        </p:txBody>
      </p:sp>
      <p:sp>
        <p:nvSpPr>
          <p:cNvPr id="3" name="Text Placeholder 2">
            <a:extLst>
              <a:ext uri="{FF2B5EF4-FFF2-40B4-BE49-F238E27FC236}">
                <a16:creationId xmlns:a16="http://schemas.microsoft.com/office/drawing/2014/main" id="{8B797BA8-359C-4FA4-BFC2-E1DFBEDE87F6}"/>
              </a:ext>
            </a:extLst>
          </p:cNvPr>
          <p:cNvSpPr>
            <a:spLocks noGrp="1"/>
          </p:cNvSpPr>
          <p:nvPr>
            <p:ph type="body" sz="quarter" idx="14"/>
          </p:nvPr>
        </p:nvSpPr>
        <p:spPr/>
        <p:txBody>
          <a:bodyPr/>
          <a:lstStyle/>
          <a:p>
            <a:endParaRPr lang="en-US"/>
          </a:p>
        </p:txBody>
      </p:sp>
      <p:sp>
        <p:nvSpPr>
          <p:cNvPr id="5" name="Rectangle 4">
            <a:extLst>
              <a:ext uri="{FF2B5EF4-FFF2-40B4-BE49-F238E27FC236}">
                <a16:creationId xmlns:a16="http://schemas.microsoft.com/office/drawing/2014/main" id="{830C1764-1FE2-4C9D-A674-ADE3A675CC60}"/>
              </a:ext>
            </a:extLst>
          </p:cNvPr>
          <p:cNvSpPr/>
          <p:nvPr/>
        </p:nvSpPr>
        <p:spPr>
          <a:xfrm>
            <a:off x="1098550" y="1606550"/>
            <a:ext cx="2360082" cy="41486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337F28BF-6C81-47B7-8150-2B39A62B881E}"/>
              </a:ext>
            </a:extLst>
          </p:cNvPr>
          <p:cNvSpPr/>
          <p:nvPr/>
        </p:nvSpPr>
        <p:spPr>
          <a:xfrm>
            <a:off x="7967133" y="1606549"/>
            <a:ext cx="2349499" cy="41486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873AC811-9F18-44DB-B2A6-76BFA94B3949}"/>
              </a:ext>
            </a:extLst>
          </p:cNvPr>
          <p:cNvSpPr txBox="1"/>
          <p:nvPr/>
        </p:nvSpPr>
        <p:spPr>
          <a:xfrm>
            <a:off x="1459442" y="1660525"/>
            <a:ext cx="15261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Order Service</a:t>
            </a:r>
          </a:p>
        </p:txBody>
      </p:sp>
      <p:sp>
        <p:nvSpPr>
          <p:cNvPr id="8" name="TextBox 7">
            <a:extLst>
              <a:ext uri="{FF2B5EF4-FFF2-40B4-BE49-F238E27FC236}">
                <a16:creationId xmlns:a16="http://schemas.microsoft.com/office/drawing/2014/main" id="{0C583F64-0714-4512-BB0A-D5DC492A247A}"/>
              </a:ext>
            </a:extLst>
          </p:cNvPr>
          <p:cNvSpPr txBox="1"/>
          <p:nvPr/>
        </p:nvSpPr>
        <p:spPr>
          <a:xfrm>
            <a:off x="8190441" y="1660524"/>
            <a:ext cx="1780117" cy="3799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Payment Service</a:t>
            </a:r>
          </a:p>
        </p:txBody>
      </p:sp>
      <p:graphicFrame>
        <p:nvGraphicFramePr>
          <p:cNvPr id="9" name="Table 9">
            <a:extLst>
              <a:ext uri="{FF2B5EF4-FFF2-40B4-BE49-F238E27FC236}">
                <a16:creationId xmlns:a16="http://schemas.microsoft.com/office/drawing/2014/main" id="{86C3E06E-397F-4801-8058-E262FF7301BB}"/>
              </a:ext>
            </a:extLst>
          </p:cNvPr>
          <p:cNvGraphicFramePr>
            <a:graphicFrameLocks noGrp="1"/>
          </p:cNvGraphicFramePr>
          <p:nvPr/>
        </p:nvGraphicFramePr>
        <p:xfrm>
          <a:off x="1217931" y="2659126"/>
          <a:ext cx="2136218" cy="731520"/>
        </p:xfrm>
        <a:graphic>
          <a:graphicData uri="http://schemas.openxmlformats.org/drawingml/2006/table">
            <a:tbl>
              <a:tblPr firstRow="1" bandRow="1">
                <a:tableStyleId>{073A0DAA-6AF3-43AB-8588-CEC1D06C72B9}</a:tableStyleId>
              </a:tblPr>
              <a:tblGrid>
                <a:gridCol w="1068109">
                  <a:extLst>
                    <a:ext uri="{9D8B030D-6E8A-4147-A177-3AD203B41FA5}">
                      <a16:colId xmlns:a16="http://schemas.microsoft.com/office/drawing/2014/main" val="3017793887"/>
                    </a:ext>
                  </a:extLst>
                </a:gridCol>
                <a:gridCol w="1068109">
                  <a:extLst>
                    <a:ext uri="{9D8B030D-6E8A-4147-A177-3AD203B41FA5}">
                      <a16:colId xmlns:a16="http://schemas.microsoft.com/office/drawing/2014/main" val="3229226037"/>
                    </a:ext>
                  </a:extLst>
                </a:gridCol>
              </a:tblGrid>
              <a:tr h="349499">
                <a:tc>
                  <a:txBody>
                    <a:bodyPr/>
                    <a:lstStyle/>
                    <a:p>
                      <a:r>
                        <a:rPr lang="en-US" err="1"/>
                        <a:t>Order_ID</a:t>
                      </a:r>
                    </a:p>
                  </a:txBody>
                  <a:tcPr/>
                </a:tc>
                <a:tc>
                  <a:txBody>
                    <a:bodyPr/>
                    <a:lstStyle/>
                    <a:p>
                      <a:r>
                        <a:rPr lang="en-US"/>
                        <a:t>Status</a:t>
                      </a:r>
                    </a:p>
                  </a:txBody>
                  <a:tcPr/>
                </a:tc>
                <a:extLst>
                  <a:ext uri="{0D108BD9-81ED-4DB2-BD59-A6C34878D82A}">
                    <a16:rowId xmlns:a16="http://schemas.microsoft.com/office/drawing/2014/main" val="3832335440"/>
                  </a:ext>
                </a:extLst>
              </a:tr>
              <a:tr h="349499">
                <a:tc>
                  <a:txBody>
                    <a:bodyPr/>
                    <a:lstStyle/>
                    <a:p>
                      <a:r>
                        <a:rPr lang="en-US"/>
                        <a:t>1</a:t>
                      </a:r>
                    </a:p>
                  </a:txBody>
                  <a:tcPr/>
                </a:tc>
                <a:tc>
                  <a:txBody>
                    <a:bodyPr/>
                    <a:lstStyle/>
                    <a:p>
                      <a:r>
                        <a:rPr lang="en-US"/>
                        <a:t>CREATED</a:t>
                      </a:r>
                    </a:p>
                  </a:txBody>
                  <a:tcPr/>
                </a:tc>
                <a:extLst>
                  <a:ext uri="{0D108BD9-81ED-4DB2-BD59-A6C34878D82A}">
                    <a16:rowId xmlns:a16="http://schemas.microsoft.com/office/drawing/2014/main" val="2927478141"/>
                  </a:ext>
                </a:extLst>
              </a:tr>
            </a:tbl>
          </a:graphicData>
        </a:graphic>
      </p:graphicFrame>
      <p:sp>
        <p:nvSpPr>
          <p:cNvPr id="4" name="TextBox 3">
            <a:extLst>
              <a:ext uri="{FF2B5EF4-FFF2-40B4-BE49-F238E27FC236}">
                <a16:creationId xmlns:a16="http://schemas.microsoft.com/office/drawing/2014/main" id="{A1916F3E-E1BA-425C-8692-A1B82B65D5FA}"/>
              </a:ext>
            </a:extLst>
          </p:cNvPr>
          <p:cNvSpPr txBox="1"/>
          <p:nvPr/>
        </p:nvSpPr>
        <p:spPr>
          <a:xfrm>
            <a:off x="1094317" y="2237317"/>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INSERT INTO </a:t>
            </a:r>
            <a:r>
              <a:rPr lang="en-US" sz="1600" err="1"/>
              <a:t>Order_Table</a:t>
            </a:r>
            <a:r>
              <a:rPr lang="en-US" sz="1600"/>
              <a:t>...</a:t>
            </a:r>
            <a:endParaRPr lang="en-US" sz="1600">
              <a:cs typeface="Calibri"/>
            </a:endParaRPr>
          </a:p>
        </p:txBody>
      </p:sp>
      <p:graphicFrame>
        <p:nvGraphicFramePr>
          <p:cNvPr id="11" name="Table 9">
            <a:extLst>
              <a:ext uri="{FF2B5EF4-FFF2-40B4-BE49-F238E27FC236}">
                <a16:creationId xmlns:a16="http://schemas.microsoft.com/office/drawing/2014/main" id="{963B08C8-7B0F-462D-A145-52723C926C1A}"/>
              </a:ext>
            </a:extLst>
          </p:cNvPr>
          <p:cNvGraphicFramePr>
            <a:graphicFrameLocks noGrp="1"/>
          </p:cNvGraphicFramePr>
          <p:nvPr>
            <p:extLst>
              <p:ext uri="{D42A27DB-BD31-4B8C-83A1-F6EECF244321}">
                <p14:modId xmlns:p14="http://schemas.microsoft.com/office/powerpoint/2010/main" val="2152688418"/>
              </p:ext>
            </p:extLst>
          </p:nvPr>
        </p:nvGraphicFramePr>
        <p:xfrm>
          <a:off x="1239097" y="4701709"/>
          <a:ext cx="2136217" cy="731520"/>
        </p:xfrm>
        <a:graphic>
          <a:graphicData uri="http://schemas.openxmlformats.org/drawingml/2006/table">
            <a:tbl>
              <a:tblPr firstRow="1" bandRow="1">
                <a:tableStyleId>{073A0DAA-6AF3-43AB-8588-CEC1D06C72B9}</a:tableStyleId>
              </a:tblPr>
              <a:tblGrid>
                <a:gridCol w="1063624">
                  <a:extLst>
                    <a:ext uri="{9D8B030D-6E8A-4147-A177-3AD203B41FA5}">
                      <a16:colId xmlns:a16="http://schemas.microsoft.com/office/drawing/2014/main" val="3017793887"/>
                    </a:ext>
                  </a:extLst>
                </a:gridCol>
                <a:gridCol w="1072593">
                  <a:extLst>
                    <a:ext uri="{9D8B030D-6E8A-4147-A177-3AD203B41FA5}">
                      <a16:colId xmlns:a16="http://schemas.microsoft.com/office/drawing/2014/main" val="3229226037"/>
                    </a:ext>
                  </a:extLst>
                </a:gridCol>
              </a:tblGrid>
              <a:tr h="349499">
                <a:tc>
                  <a:txBody>
                    <a:bodyPr/>
                    <a:lstStyle/>
                    <a:p>
                      <a:r>
                        <a:rPr lang="en-US" err="1"/>
                        <a:t>Order_ID</a:t>
                      </a:r>
                    </a:p>
                  </a:txBody>
                  <a:tcPr/>
                </a:tc>
                <a:tc>
                  <a:txBody>
                    <a:bodyPr/>
                    <a:lstStyle/>
                    <a:p>
                      <a:r>
                        <a:rPr lang="en-US"/>
                        <a:t>Status</a:t>
                      </a:r>
                    </a:p>
                  </a:txBody>
                  <a:tcPr/>
                </a:tc>
                <a:extLst>
                  <a:ext uri="{0D108BD9-81ED-4DB2-BD59-A6C34878D82A}">
                    <a16:rowId xmlns:a16="http://schemas.microsoft.com/office/drawing/2014/main" val="3832335440"/>
                  </a:ext>
                </a:extLst>
              </a:tr>
              <a:tr h="349499">
                <a:tc>
                  <a:txBody>
                    <a:bodyPr/>
                    <a:lstStyle/>
                    <a:p>
                      <a:r>
                        <a:rPr lang="en-US"/>
                        <a:t>1</a:t>
                      </a:r>
                    </a:p>
                  </a:txBody>
                  <a:tcPr/>
                </a:tc>
                <a:tc>
                  <a:txBody>
                    <a:bodyPr/>
                    <a:lstStyle/>
                    <a:p>
                      <a:pPr lvl="0">
                        <a:buNone/>
                      </a:pPr>
                      <a:r>
                        <a:rPr lang="en-US" sz="1400"/>
                        <a:t>CANCELLED</a:t>
                      </a:r>
                    </a:p>
                  </a:txBody>
                  <a:tcPr/>
                </a:tc>
                <a:extLst>
                  <a:ext uri="{0D108BD9-81ED-4DB2-BD59-A6C34878D82A}">
                    <a16:rowId xmlns:a16="http://schemas.microsoft.com/office/drawing/2014/main" val="2927478141"/>
                  </a:ext>
                </a:extLst>
              </a:tr>
            </a:tbl>
          </a:graphicData>
        </a:graphic>
      </p:graphicFrame>
      <p:sp>
        <p:nvSpPr>
          <p:cNvPr id="12" name="TextBox 11">
            <a:extLst>
              <a:ext uri="{FF2B5EF4-FFF2-40B4-BE49-F238E27FC236}">
                <a16:creationId xmlns:a16="http://schemas.microsoft.com/office/drawing/2014/main" id="{F7EC4107-9D56-4DA9-AF23-F3F419D37F6B}"/>
              </a:ext>
            </a:extLst>
          </p:cNvPr>
          <p:cNvSpPr txBox="1"/>
          <p:nvPr/>
        </p:nvSpPr>
        <p:spPr>
          <a:xfrm>
            <a:off x="1115483" y="4269316"/>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UPDATE Order_Table...</a:t>
            </a:r>
            <a:endParaRPr lang="en-US"/>
          </a:p>
        </p:txBody>
      </p:sp>
      <p:sp>
        <p:nvSpPr>
          <p:cNvPr id="13" name="Arrow: Right 12">
            <a:extLst>
              <a:ext uri="{FF2B5EF4-FFF2-40B4-BE49-F238E27FC236}">
                <a16:creationId xmlns:a16="http://schemas.microsoft.com/office/drawing/2014/main" id="{BE70C4BF-7F64-4B11-8487-CFFBD7B51182}"/>
              </a:ext>
            </a:extLst>
          </p:cNvPr>
          <p:cNvSpPr/>
          <p:nvPr/>
        </p:nvSpPr>
        <p:spPr>
          <a:xfrm>
            <a:off x="3622421" y="2842725"/>
            <a:ext cx="4201582" cy="148167"/>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C61153B-D759-4437-A3C9-8ACC3C5298D1}"/>
              </a:ext>
            </a:extLst>
          </p:cNvPr>
          <p:cNvSpPr txBox="1"/>
          <p:nvPr/>
        </p:nvSpPr>
        <p:spPr>
          <a:xfrm>
            <a:off x="8047567" y="2745316"/>
            <a:ext cx="233045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Payment Failure</a:t>
            </a:r>
            <a:endParaRPr lang="en-US" sz="2000" b="1">
              <a:cs typeface="Calibri"/>
            </a:endParaRPr>
          </a:p>
        </p:txBody>
      </p:sp>
      <p:sp>
        <p:nvSpPr>
          <p:cNvPr id="15" name="Arrow: Right 14">
            <a:extLst>
              <a:ext uri="{FF2B5EF4-FFF2-40B4-BE49-F238E27FC236}">
                <a16:creationId xmlns:a16="http://schemas.microsoft.com/office/drawing/2014/main" id="{46C44347-F4D8-4917-9642-1C3A0EEF28E5}"/>
              </a:ext>
            </a:extLst>
          </p:cNvPr>
          <p:cNvSpPr/>
          <p:nvPr/>
        </p:nvSpPr>
        <p:spPr>
          <a:xfrm rot="10800000">
            <a:off x="3622420" y="4948808"/>
            <a:ext cx="4201582" cy="148167"/>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1059464-F5EF-4AD8-A651-D48E8988E0EF}"/>
              </a:ext>
            </a:extLst>
          </p:cNvPr>
          <p:cNvSpPr txBox="1"/>
          <p:nvPr/>
        </p:nvSpPr>
        <p:spPr>
          <a:xfrm>
            <a:off x="4623857" y="2475440"/>
            <a:ext cx="24680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&lt;&lt;ORDER_CREATED&gt;&gt;</a:t>
            </a:r>
          </a:p>
        </p:txBody>
      </p:sp>
      <p:sp>
        <p:nvSpPr>
          <p:cNvPr id="17" name="TextBox 16">
            <a:extLst>
              <a:ext uri="{FF2B5EF4-FFF2-40B4-BE49-F238E27FC236}">
                <a16:creationId xmlns:a16="http://schemas.microsoft.com/office/drawing/2014/main" id="{F3C60626-F74D-4DAA-9DEC-9A092543D656}"/>
              </a:ext>
            </a:extLst>
          </p:cNvPr>
          <p:cNvSpPr txBox="1"/>
          <p:nvPr/>
        </p:nvSpPr>
        <p:spPr>
          <a:xfrm>
            <a:off x="4486273" y="4581523"/>
            <a:ext cx="24680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&lt;&lt;PAYMENT_FAILED&gt;&gt;</a:t>
            </a:r>
          </a:p>
        </p:txBody>
      </p:sp>
    </p:spTree>
    <p:extLst>
      <p:ext uri="{BB962C8B-B14F-4D97-AF65-F5344CB8AC3E}">
        <p14:creationId xmlns:p14="http://schemas.microsoft.com/office/powerpoint/2010/main" val="2782924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14" grpId="0"/>
      <p:bldP spid="15" grpId="0" animBg="1"/>
      <p:bldP spid="1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CA2EB8E-39F1-4AD4-A9A9-4896F9479D4D}"/>
              </a:ext>
            </a:extLst>
          </p:cNvPr>
          <p:cNvSpPr>
            <a:spLocks noGrp="1"/>
          </p:cNvSpPr>
          <p:nvPr>
            <p:ph type="body" sz="quarter" idx="13"/>
          </p:nvPr>
        </p:nvSpPr>
        <p:spPr>
          <a:xfrm>
            <a:off x="683889" y="2046191"/>
            <a:ext cx="6003843" cy="2090420"/>
          </a:xfrm>
        </p:spPr>
        <p:txBody>
          <a:bodyPr anchor="t"/>
          <a:lstStyle/>
          <a:p>
            <a:r>
              <a:rPr lang="en-US">
                <a:cs typeface="Calibri"/>
              </a:rPr>
              <a:t>Event driven architecture &amp; Event Sourcing</a:t>
            </a:r>
          </a:p>
        </p:txBody>
      </p:sp>
    </p:spTree>
    <p:extLst>
      <p:ext uri="{BB962C8B-B14F-4D97-AF65-F5344CB8AC3E}">
        <p14:creationId xmlns:p14="http://schemas.microsoft.com/office/powerpoint/2010/main" val="16195258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535AA-9C20-4DFB-8405-05558B0CE778}"/>
              </a:ext>
            </a:extLst>
          </p:cNvPr>
          <p:cNvSpPr>
            <a:spLocks noGrp="1"/>
          </p:cNvSpPr>
          <p:nvPr>
            <p:ph type="title"/>
          </p:nvPr>
        </p:nvSpPr>
        <p:spPr>
          <a:xfrm>
            <a:off x="668545" y="381575"/>
            <a:ext cx="10385004" cy="590931"/>
          </a:xfrm>
        </p:spPr>
        <p:txBody>
          <a:bodyPr/>
          <a:lstStyle/>
          <a:p>
            <a:r>
              <a:rPr lang="en-IN"/>
              <a:t>Problem statement</a:t>
            </a:r>
          </a:p>
        </p:txBody>
      </p:sp>
      <p:sp>
        <p:nvSpPr>
          <p:cNvPr id="4" name="Text Placeholder 3">
            <a:extLst>
              <a:ext uri="{FF2B5EF4-FFF2-40B4-BE49-F238E27FC236}">
                <a16:creationId xmlns:a16="http://schemas.microsoft.com/office/drawing/2014/main" id="{E489AD7D-29F5-4EF6-8EC7-0EFA95DB55F8}"/>
              </a:ext>
            </a:extLst>
          </p:cNvPr>
          <p:cNvSpPr>
            <a:spLocks noGrp="1"/>
          </p:cNvSpPr>
          <p:nvPr>
            <p:ph type="body" sz="quarter" idx="15"/>
          </p:nvPr>
        </p:nvSpPr>
        <p:spPr>
          <a:xfrm>
            <a:off x="513593" y="1276350"/>
            <a:ext cx="10385425" cy="1818542"/>
          </a:xfrm>
        </p:spPr>
        <p:txBody>
          <a:bodyPr/>
          <a:lstStyle/>
          <a:p>
            <a:pPr marL="0" indent="0">
              <a:buNone/>
            </a:pPr>
            <a:r>
              <a:rPr lang="en-US"/>
              <a:t>You have applied the Database per Service pattern. Each service has its own database. Some business transactions, however, span multiple service so you need a mechanism to ensure data consistency across services.</a:t>
            </a:r>
          </a:p>
          <a:p>
            <a:r>
              <a:rPr lang="en-US"/>
              <a:t>How to maintain data consistency across services?</a:t>
            </a:r>
          </a:p>
          <a:p>
            <a:r>
              <a:rPr lang="en-US"/>
              <a:t>2PC is not an option</a:t>
            </a:r>
          </a:p>
          <a:p>
            <a:endParaRPr lang="en-US"/>
          </a:p>
        </p:txBody>
      </p:sp>
      <p:sp>
        <p:nvSpPr>
          <p:cNvPr id="5" name="Rectangle 4">
            <a:extLst>
              <a:ext uri="{FF2B5EF4-FFF2-40B4-BE49-F238E27FC236}">
                <a16:creationId xmlns:a16="http://schemas.microsoft.com/office/drawing/2014/main" id="{EF60E6E2-6BDB-418E-8F6F-6834C54DA002}"/>
              </a:ext>
            </a:extLst>
          </p:cNvPr>
          <p:cNvSpPr/>
          <p:nvPr/>
        </p:nvSpPr>
        <p:spPr>
          <a:xfrm>
            <a:off x="513593" y="2940147"/>
            <a:ext cx="10230473" cy="20309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a:solidFill>
                  <a:schemeClr val="tx1"/>
                </a:solidFill>
                <a:ea typeface="+mj-ea"/>
                <a:cs typeface="+mj-cs"/>
              </a:rPr>
              <a:t>Solution</a:t>
            </a:r>
          </a:p>
          <a:p>
            <a:r>
              <a:rPr lang="en-US" sz="1600">
                <a:solidFill>
                  <a:srgbClr val="616161"/>
                </a:solidFill>
                <a:latin typeface="+mj-lt"/>
              </a:rPr>
              <a:t>Use an event-driven, eventually consistent approach. Each service publishes an event whenever it update its data. Other service subscribe to events. When an event is received, a service updates its data.</a:t>
            </a:r>
          </a:p>
          <a:p>
            <a:r>
              <a:rPr lang="en-US" sz="1600">
                <a:solidFill>
                  <a:srgbClr val="616161"/>
                </a:solidFill>
                <a:latin typeface="+mj-lt"/>
              </a:rPr>
              <a:t>Example: Create a user from one service and need to send email from another service.</a:t>
            </a:r>
            <a:endParaRPr lang="en-IN" sz="1600">
              <a:solidFill>
                <a:srgbClr val="616161"/>
              </a:solidFill>
              <a:latin typeface="+mj-lt"/>
            </a:endParaRPr>
          </a:p>
          <a:p>
            <a:pPr algn="ctr"/>
            <a:endParaRPr lang="en-IN">
              <a:solidFill>
                <a:schemeClr val="accent6">
                  <a:lumMod val="25000"/>
                  <a:lumOff val="75000"/>
                </a:schemeClr>
              </a:solidFill>
            </a:endParaRPr>
          </a:p>
        </p:txBody>
      </p:sp>
    </p:spTree>
    <p:extLst>
      <p:ext uri="{BB962C8B-B14F-4D97-AF65-F5344CB8AC3E}">
        <p14:creationId xmlns:p14="http://schemas.microsoft.com/office/powerpoint/2010/main" val="1790965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42584F4-CD2C-475A-9973-653C69EFDDAD}"/>
              </a:ext>
            </a:extLst>
          </p:cNvPr>
          <p:cNvSpPr>
            <a:spLocks noGrp="1"/>
          </p:cNvSpPr>
          <p:nvPr>
            <p:ph type="title"/>
          </p:nvPr>
        </p:nvSpPr>
        <p:spPr>
          <a:xfrm>
            <a:off x="780154" y="0"/>
            <a:ext cx="9894133" cy="1031216"/>
          </a:xfrm>
        </p:spPr>
        <p:txBody>
          <a:bodyPr vert="horz" lIns="91440" tIns="45720" rIns="91440" bIns="45720" rtlCol="0" anchor="b">
            <a:normAutofit/>
          </a:bodyPr>
          <a:lstStyle/>
          <a:p>
            <a:r>
              <a:rPr lang="en-US" sz="4400" kern="1200">
                <a:solidFill>
                  <a:schemeClr val="tx1"/>
                </a:solidFill>
                <a:latin typeface="+mj-lt"/>
                <a:ea typeface="+mj-ea"/>
                <a:cs typeface="+mj-cs"/>
              </a:rPr>
              <a:t>Event Driven Architecture</a:t>
            </a:r>
          </a:p>
        </p:txBody>
      </p:sp>
      <p:pic>
        <p:nvPicPr>
          <p:cNvPr id="10" name="Picture 9">
            <a:extLst>
              <a:ext uri="{FF2B5EF4-FFF2-40B4-BE49-F238E27FC236}">
                <a16:creationId xmlns:a16="http://schemas.microsoft.com/office/drawing/2014/main" id="{7602ED0D-C44E-4F13-A567-33AB42FFAF05}"/>
              </a:ext>
            </a:extLst>
          </p:cNvPr>
          <p:cNvPicPr>
            <a:picLocks noChangeAspect="1"/>
          </p:cNvPicPr>
          <p:nvPr/>
        </p:nvPicPr>
        <p:blipFill>
          <a:blip r:embed="rId2"/>
          <a:stretch>
            <a:fillRect/>
          </a:stretch>
        </p:blipFill>
        <p:spPr>
          <a:xfrm>
            <a:off x="1514293" y="2826214"/>
            <a:ext cx="5069382" cy="2281221"/>
          </a:xfrm>
          <a:prstGeom prst="rect">
            <a:avLst/>
          </a:prstGeom>
        </p:spPr>
      </p:pic>
      <p:sp>
        <p:nvSpPr>
          <p:cNvPr id="15" name="Freeform: Shape 14">
            <a:extLst>
              <a:ext uri="{FF2B5EF4-FFF2-40B4-BE49-F238E27FC236}">
                <a16:creationId xmlns:a16="http://schemas.microsoft.com/office/drawing/2014/main" id="{C607803A-4E99-444E-94F7-8785CDDF5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80154" y="1884045"/>
            <a:ext cx="3275668"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sp>
      <p:sp>
        <p:nvSpPr>
          <p:cNvPr id="17" name="Freeform: Shape 16">
            <a:extLst>
              <a:ext uri="{FF2B5EF4-FFF2-40B4-BE49-F238E27FC236}">
                <a16:creationId xmlns:a16="http://schemas.microsoft.com/office/drawing/2014/main" id="{2989BE6A-C309-418E-8ADD-1616A9805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55822" y="3222529"/>
            <a:ext cx="3242952"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 Placeholder 8">
            <a:extLst>
              <a:ext uri="{FF2B5EF4-FFF2-40B4-BE49-F238E27FC236}">
                <a16:creationId xmlns:a16="http://schemas.microsoft.com/office/drawing/2014/main" id="{691CCEAA-3E19-40FB-8C03-FD9E3B6208DF}"/>
              </a:ext>
            </a:extLst>
          </p:cNvPr>
          <p:cNvSpPr>
            <a:spLocks noGrp="1"/>
          </p:cNvSpPr>
          <p:nvPr>
            <p:ph type="body" sz="quarter" idx="15"/>
          </p:nvPr>
        </p:nvSpPr>
        <p:spPr>
          <a:xfrm>
            <a:off x="7784783" y="1884045"/>
            <a:ext cx="3627063" cy="3387145"/>
          </a:xfrm>
        </p:spPr>
        <p:txBody>
          <a:bodyPr vert="horz" lIns="91440" tIns="45720" rIns="91440" bIns="45720" rtlCol="0" anchor="ctr">
            <a:normAutofit/>
          </a:bodyPr>
          <a:lstStyle/>
          <a:p>
            <a:pPr indent="-228600">
              <a:lnSpc>
                <a:spcPct val="90000"/>
              </a:lnSpc>
            </a:pPr>
            <a:r>
              <a:rPr lang="en-US" sz="1700">
                <a:solidFill>
                  <a:schemeClr val="tx1"/>
                </a:solidFill>
                <a:latin typeface="+mn-lt"/>
              </a:rPr>
              <a:t>Event-driven architecture is an architectural style where incoming requests to the system are collected into one or more central event queues. From the event queues the events are forwarded to the backend services that are to process the events.</a:t>
            </a:r>
          </a:p>
          <a:p>
            <a:pPr indent="-228600">
              <a:lnSpc>
                <a:spcPct val="90000"/>
              </a:lnSpc>
            </a:pPr>
            <a:r>
              <a:rPr lang="en-US" sz="1700">
                <a:solidFill>
                  <a:schemeClr val="tx1"/>
                </a:solidFill>
                <a:latin typeface="+mn-lt"/>
              </a:rPr>
              <a:t>Event-driven architecture is also sometimes referred to as </a:t>
            </a:r>
            <a:r>
              <a:rPr lang="en-US" sz="1700" i="1">
                <a:solidFill>
                  <a:schemeClr val="tx1"/>
                </a:solidFill>
                <a:latin typeface="+mn-lt"/>
              </a:rPr>
              <a:t>message-driven architecture</a:t>
            </a:r>
            <a:r>
              <a:rPr lang="en-US" sz="1700">
                <a:solidFill>
                  <a:schemeClr val="tx1"/>
                </a:solidFill>
                <a:latin typeface="+mn-lt"/>
              </a:rPr>
              <a:t> or </a:t>
            </a:r>
            <a:r>
              <a:rPr lang="en-US" sz="1700" i="1">
                <a:solidFill>
                  <a:schemeClr val="tx1"/>
                </a:solidFill>
                <a:latin typeface="+mn-lt"/>
              </a:rPr>
              <a:t>stream processing architecture</a:t>
            </a:r>
            <a:r>
              <a:rPr lang="en-US" sz="1700">
                <a:solidFill>
                  <a:schemeClr val="tx1"/>
                </a:solidFill>
                <a:latin typeface="+mn-lt"/>
              </a:rPr>
              <a:t>. </a:t>
            </a:r>
          </a:p>
          <a:p>
            <a:pPr indent="-228600">
              <a:lnSpc>
                <a:spcPct val="90000"/>
              </a:lnSpc>
            </a:pPr>
            <a:endParaRPr lang="en-US" sz="1700">
              <a:solidFill>
                <a:schemeClr val="tx1"/>
              </a:solidFill>
              <a:latin typeface="+mn-lt"/>
            </a:endParaRPr>
          </a:p>
        </p:txBody>
      </p:sp>
    </p:spTree>
    <p:extLst>
      <p:ext uri="{BB962C8B-B14F-4D97-AF65-F5344CB8AC3E}">
        <p14:creationId xmlns:p14="http://schemas.microsoft.com/office/powerpoint/2010/main" val="38968379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A70B0-4A19-47E5-8AE7-6B3968B59FD3}"/>
              </a:ext>
            </a:extLst>
          </p:cNvPr>
          <p:cNvSpPr>
            <a:spLocks noGrp="1"/>
          </p:cNvSpPr>
          <p:nvPr>
            <p:ph type="title"/>
          </p:nvPr>
        </p:nvSpPr>
        <p:spPr/>
        <p:txBody>
          <a:bodyPr/>
          <a:lstStyle/>
          <a:p>
            <a:r>
              <a:rPr lang="en-IN"/>
              <a:t>Demo</a:t>
            </a:r>
          </a:p>
        </p:txBody>
      </p:sp>
      <p:sp>
        <p:nvSpPr>
          <p:cNvPr id="4" name="Text Placeholder 3">
            <a:extLst>
              <a:ext uri="{FF2B5EF4-FFF2-40B4-BE49-F238E27FC236}">
                <a16:creationId xmlns:a16="http://schemas.microsoft.com/office/drawing/2014/main" id="{E928A62C-683C-4E68-9F20-6F75A6D3C79C}"/>
              </a:ext>
            </a:extLst>
          </p:cNvPr>
          <p:cNvSpPr>
            <a:spLocks noGrp="1"/>
          </p:cNvSpPr>
          <p:nvPr>
            <p:ph type="body" sz="quarter" idx="15"/>
          </p:nvPr>
        </p:nvSpPr>
        <p:spPr/>
        <p:txBody>
          <a:bodyPr/>
          <a:lstStyle/>
          <a:p>
            <a:r>
              <a:rPr lang="en-IN" sz="1800"/>
              <a:t>Create service 1</a:t>
            </a:r>
          </a:p>
          <a:p>
            <a:r>
              <a:rPr lang="en-IN" sz="1800"/>
              <a:t>Create service 2</a:t>
            </a:r>
          </a:p>
          <a:p>
            <a:r>
              <a:rPr lang="en-IN" sz="1800"/>
              <a:t>Create Common library</a:t>
            </a:r>
          </a:p>
          <a:p>
            <a:r>
              <a:rPr lang="en-IN" sz="1800"/>
              <a:t>Install </a:t>
            </a:r>
            <a:r>
              <a:rPr lang="en-IN" sz="1800" err="1"/>
              <a:t>nuget</a:t>
            </a:r>
            <a:r>
              <a:rPr lang="en-IN" sz="1800"/>
              <a:t> </a:t>
            </a:r>
            <a:r>
              <a:rPr lang="en-IN" sz="1800" err="1"/>
              <a:t>MassTransit</a:t>
            </a:r>
            <a:r>
              <a:rPr lang="en-IN" sz="1800"/>
              <a:t>, </a:t>
            </a:r>
            <a:r>
              <a:rPr lang="en-IN" sz="1800" err="1"/>
              <a:t>MassTransit.AspNetCore</a:t>
            </a:r>
            <a:r>
              <a:rPr lang="en-IN" sz="1800"/>
              <a:t>, </a:t>
            </a:r>
            <a:r>
              <a:rPr lang="en-IN" sz="1800" err="1"/>
              <a:t>MassTransit.RabbitMQ</a:t>
            </a:r>
            <a:endParaRPr lang="en-IN" sz="1800"/>
          </a:p>
          <a:p>
            <a:r>
              <a:rPr lang="en-IN" sz="1800" err="1"/>
              <a:t>services.AddMassTransit</a:t>
            </a:r>
            <a:r>
              <a:rPr lang="en-IN" sz="1800"/>
              <a:t> with </a:t>
            </a:r>
            <a:r>
              <a:rPr lang="en-IN" sz="1800" err="1"/>
              <a:t>AddBus</a:t>
            </a:r>
            <a:r>
              <a:rPr lang="en-IN" sz="1800"/>
              <a:t> in </a:t>
            </a:r>
            <a:r>
              <a:rPr lang="en-IN" sz="1800" err="1"/>
              <a:t>ConfigureServices</a:t>
            </a:r>
            <a:r>
              <a:rPr lang="en-IN" sz="1800"/>
              <a:t> method of </a:t>
            </a:r>
            <a:r>
              <a:rPr lang="en-IN" sz="1800" err="1"/>
              <a:t>startup</a:t>
            </a:r>
            <a:r>
              <a:rPr lang="en-IN" sz="1800"/>
              <a:t> file. (event sender)</a:t>
            </a:r>
          </a:p>
          <a:p>
            <a:r>
              <a:rPr lang="en-IN" sz="1800" err="1"/>
              <a:t>services.AddMassTransit</a:t>
            </a:r>
            <a:r>
              <a:rPr lang="en-IN" sz="1800"/>
              <a:t> with </a:t>
            </a:r>
            <a:r>
              <a:rPr lang="en-IN" sz="1800" err="1"/>
              <a:t>AddBus</a:t>
            </a:r>
            <a:r>
              <a:rPr lang="en-IN" sz="1800"/>
              <a:t>, </a:t>
            </a:r>
            <a:r>
              <a:rPr lang="en-IN" sz="1800" err="1"/>
              <a:t>AddConsumer</a:t>
            </a:r>
            <a:r>
              <a:rPr lang="en-IN" sz="1800"/>
              <a:t>, </a:t>
            </a:r>
            <a:r>
              <a:rPr lang="en-IN" sz="1800" err="1"/>
              <a:t>ReceiveEndpoint</a:t>
            </a:r>
            <a:r>
              <a:rPr lang="en-IN" sz="1800"/>
              <a:t> in </a:t>
            </a:r>
            <a:r>
              <a:rPr lang="en-IN" sz="1800" err="1"/>
              <a:t>ConfigureServices</a:t>
            </a:r>
            <a:r>
              <a:rPr lang="en-IN" sz="1800"/>
              <a:t> method of </a:t>
            </a:r>
            <a:r>
              <a:rPr lang="en-IN" sz="1800" err="1"/>
              <a:t>startup</a:t>
            </a:r>
            <a:r>
              <a:rPr lang="en-IN" sz="1800"/>
              <a:t> file. (event receiver)</a:t>
            </a:r>
          </a:p>
          <a:p>
            <a:r>
              <a:rPr lang="en-US" sz="1800"/>
              <a:t>Add bus middleware in configure method of startup file. (both sender and receiver)</a:t>
            </a:r>
            <a:endParaRPr lang="en-IN" sz="1800"/>
          </a:p>
        </p:txBody>
      </p:sp>
    </p:spTree>
    <p:extLst>
      <p:ext uri="{BB962C8B-B14F-4D97-AF65-F5344CB8AC3E}">
        <p14:creationId xmlns:p14="http://schemas.microsoft.com/office/powerpoint/2010/main" val="20668538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19E5A-60C1-4E0F-83EF-AF2B3B46E54E}"/>
              </a:ext>
            </a:extLst>
          </p:cNvPr>
          <p:cNvSpPr>
            <a:spLocks noGrp="1"/>
          </p:cNvSpPr>
          <p:nvPr>
            <p:ph type="title"/>
          </p:nvPr>
        </p:nvSpPr>
        <p:spPr/>
        <p:txBody>
          <a:bodyPr/>
          <a:lstStyle/>
          <a:p>
            <a:r>
              <a:rPr lang="en-US">
                <a:cs typeface="Calibri"/>
              </a:rPr>
              <a:t>Event Sourcing</a:t>
            </a:r>
            <a:endParaRPr lang="en-IN"/>
          </a:p>
        </p:txBody>
      </p:sp>
      <p:sp>
        <p:nvSpPr>
          <p:cNvPr id="4" name="Text Placeholder 3">
            <a:extLst>
              <a:ext uri="{FF2B5EF4-FFF2-40B4-BE49-F238E27FC236}">
                <a16:creationId xmlns:a16="http://schemas.microsoft.com/office/drawing/2014/main" id="{4CE5AC35-91B2-46B6-A398-AD1ADC9597D6}"/>
              </a:ext>
            </a:extLst>
          </p:cNvPr>
          <p:cNvSpPr>
            <a:spLocks noGrp="1"/>
          </p:cNvSpPr>
          <p:nvPr>
            <p:ph type="body" sz="quarter" idx="15"/>
          </p:nvPr>
        </p:nvSpPr>
        <p:spPr>
          <a:xfrm>
            <a:off x="668545" y="1248215"/>
            <a:ext cx="10385425" cy="4660216"/>
          </a:xfrm>
        </p:spPr>
        <p:txBody>
          <a:bodyPr/>
          <a:lstStyle/>
          <a:p>
            <a:r>
              <a:rPr lang="en-US" sz="1800"/>
              <a:t>Instead of storing just the current state of the data in a domain, use an append-only store to record the full series of actions taken on that data. The store acts as the system of record and can be used to materialize the domain objects. This can simplify tasks in complex domains, by avoiding the need to synchronize the data model and the business domain, while improving performance, scalability, and responsiveness. It can also provide consistency for transactional data, and maintain full audit trails and history that can enable compensating actions.</a:t>
            </a:r>
          </a:p>
          <a:p>
            <a:pPr marL="0" indent="0">
              <a:buNone/>
            </a:pPr>
            <a:endParaRPr lang="en-US" sz="2000" b="1"/>
          </a:p>
          <a:p>
            <a:pPr marL="0" indent="0">
              <a:buNone/>
            </a:pPr>
            <a:r>
              <a:rPr lang="en-US" sz="2000" b="1"/>
              <a:t>The CRUD approach has some limitations:</a:t>
            </a:r>
          </a:p>
          <a:p>
            <a:r>
              <a:rPr lang="en-US" sz="1800"/>
              <a:t>CRUD systems perform update operations directly against a data store, which can slow </a:t>
            </a:r>
            <a:r>
              <a:rPr lang="en-US" sz="1800" b="1"/>
              <a:t>down performance </a:t>
            </a:r>
            <a:r>
              <a:rPr lang="en-US" sz="1800"/>
              <a:t>and </a:t>
            </a:r>
            <a:r>
              <a:rPr lang="en-US" sz="1800" b="1"/>
              <a:t>responsiveness</a:t>
            </a:r>
            <a:r>
              <a:rPr lang="en-US" sz="1800"/>
              <a:t>, and limit scalability, due to the processing overhead it requires.</a:t>
            </a:r>
          </a:p>
          <a:p>
            <a:r>
              <a:rPr lang="en-US" sz="1800"/>
              <a:t>In a collaborative domain with many concurrent users, data update </a:t>
            </a:r>
            <a:r>
              <a:rPr lang="en-US" sz="1800" b="1"/>
              <a:t>conflicts</a:t>
            </a:r>
            <a:r>
              <a:rPr lang="en-US" sz="1800"/>
              <a:t> are more likely because the update operations take place on a single item of data.</a:t>
            </a:r>
          </a:p>
          <a:p>
            <a:r>
              <a:rPr lang="en-US" sz="1800"/>
              <a:t>Unless there's an additional auditing mechanism that records the details of each operation in a separate log, </a:t>
            </a:r>
            <a:r>
              <a:rPr lang="en-US" sz="1800" b="1"/>
              <a:t>history is lost</a:t>
            </a:r>
            <a:r>
              <a:rPr lang="en-US" sz="1800"/>
              <a:t>.</a:t>
            </a:r>
          </a:p>
          <a:p>
            <a:endParaRPr lang="en-IN"/>
          </a:p>
        </p:txBody>
      </p:sp>
    </p:spTree>
    <p:extLst>
      <p:ext uri="{BB962C8B-B14F-4D97-AF65-F5344CB8AC3E}">
        <p14:creationId xmlns:p14="http://schemas.microsoft.com/office/powerpoint/2010/main" val="30383197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3F0C4-86CF-4579-B171-FB9A06874C8D}"/>
              </a:ext>
            </a:extLst>
          </p:cNvPr>
          <p:cNvSpPr>
            <a:spLocks noGrp="1"/>
          </p:cNvSpPr>
          <p:nvPr>
            <p:ph type="title"/>
          </p:nvPr>
        </p:nvSpPr>
        <p:spPr/>
        <p:txBody>
          <a:bodyPr/>
          <a:lstStyle/>
          <a:p>
            <a:r>
              <a:rPr lang="en-IN"/>
              <a:t>Solution</a:t>
            </a:r>
          </a:p>
        </p:txBody>
      </p:sp>
      <p:sp>
        <p:nvSpPr>
          <p:cNvPr id="4" name="Text Placeholder 3">
            <a:extLst>
              <a:ext uri="{FF2B5EF4-FFF2-40B4-BE49-F238E27FC236}">
                <a16:creationId xmlns:a16="http://schemas.microsoft.com/office/drawing/2014/main" id="{477D78C1-491C-4748-A7B2-F19F258D6DEE}"/>
              </a:ext>
            </a:extLst>
          </p:cNvPr>
          <p:cNvSpPr>
            <a:spLocks noGrp="1"/>
          </p:cNvSpPr>
          <p:nvPr>
            <p:ph type="body" sz="quarter" idx="15"/>
          </p:nvPr>
        </p:nvSpPr>
        <p:spPr/>
        <p:txBody>
          <a:bodyPr/>
          <a:lstStyle/>
          <a:p>
            <a:r>
              <a:rPr lang="en-US" sz="1800"/>
              <a:t>The Event Sourcing pattern defines an approach to handling operations on data that's driven by a sequence of events, each of which is recorded in an append-only store. Application code sends a series of events that imperatively describe each action that has occurred on the data to the event store, where they're persisted. </a:t>
            </a:r>
            <a:endParaRPr lang="en-IN" sz="1800"/>
          </a:p>
        </p:txBody>
      </p:sp>
      <p:pic>
        <p:nvPicPr>
          <p:cNvPr id="8" name="Picture 7">
            <a:extLst>
              <a:ext uri="{FF2B5EF4-FFF2-40B4-BE49-F238E27FC236}">
                <a16:creationId xmlns:a16="http://schemas.microsoft.com/office/drawing/2014/main" id="{D98FBCD5-2B7F-477C-BF73-9697F597715B}"/>
              </a:ext>
            </a:extLst>
          </p:cNvPr>
          <p:cNvPicPr>
            <a:picLocks noChangeAspect="1"/>
          </p:cNvPicPr>
          <p:nvPr/>
        </p:nvPicPr>
        <p:blipFill>
          <a:blip r:embed="rId2"/>
          <a:stretch>
            <a:fillRect/>
          </a:stretch>
        </p:blipFill>
        <p:spPr>
          <a:xfrm>
            <a:off x="743366" y="2910694"/>
            <a:ext cx="4276725" cy="3371850"/>
          </a:xfrm>
          <a:prstGeom prst="rect">
            <a:avLst/>
          </a:prstGeom>
        </p:spPr>
      </p:pic>
      <p:pic>
        <p:nvPicPr>
          <p:cNvPr id="9" name="Picture 8">
            <a:extLst>
              <a:ext uri="{FF2B5EF4-FFF2-40B4-BE49-F238E27FC236}">
                <a16:creationId xmlns:a16="http://schemas.microsoft.com/office/drawing/2014/main" id="{3094E4F7-C0D6-4E6B-B878-6287ED0C531E}"/>
              </a:ext>
            </a:extLst>
          </p:cNvPr>
          <p:cNvPicPr>
            <a:picLocks noChangeAspect="1"/>
          </p:cNvPicPr>
          <p:nvPr/>
        </p:nvPicPr>
        <p:blipFill>
          <a:blip r:embed="rId3"/>
          <a:stretch>
            <a:fillRect/>
          </a:stretch>
        </p:blipFill>
        <p:spPr>
          <a:xfrm>
            <a:off x="5861047" y="2910694"/>
            <a:ext cx="5429250" cy="3362325"/>
          </a:xfrm>
          <a:prstGeom prst="rect">
            <a:avLst/>
          </a:prstGeom>
        </p:spPr>
      </p:pic>
    </p:spTree>
    <p:extLst>
      <p:ext uri="{BB962C8B-B14F-4D97-AF65-F5344CB8AC3E}">
        <p14:creationId xmlns:p14="http://schemas.microsoft.com/office/powerpoint/2010/main" val="39698722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89AC3-656E-4FE6-81A6-608F3F1F7D75}"/>
              </a:ext>
            </a:extLst>
          </p:cNvPr>
          <p:cNvSpPr>
            <a:spLocks noGrp="1"/>
          </p:cNvSpPr>
          <p:nvPr>
            <p:ph type="title"/>
          </p:nvPr>
        </p:nvSpPr>
        <p:spPr>
          <a:xfrm>
            <a:off x="847344" y="300505"/>
            <a:ext cx="10506456" cy="782707"/>
          </a:xfrm>
        </p:spPr>
        <p:txBody>
          <a:bodyPr vert="horz" lIns="91440" tIns="45720" rIns="91440" bIns="45720" rtlCol="0" anchor="b">
            <a:normAutofit fontScale="90000"/>
          </a:bodyPr>
          <a:lstStyle/>
          <a:p>
            <a:r>
              <a:rPr lang="en-US" sz="5400">
                <a:latin typeface="+mj-lt"/>
              </a:rPr>
              <a:t>Demo</a:t>
            </a:r>
          </a:p>
        </p:txBody>
      </p:sp>
    </p:spTree>
    <p:extLst>
      <p:ext uri="{BB962C8B-B14F-4D97-AF65-F5344CB8AC3E}">
        <p14:creationId xmlns:p14="http://schemas.microsoft.com/office/powerpoint/2010/main" val="32794433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AEAFEAC3-245D-466A-B3DB-E91C75BC0A96}"/>
              </a:ext>
            </a:extLst>
          </p:cNvPr>
          <p:cNvSpPr>
            <a:spLocks noGrp="1"/>
          </p:cNvSpPr>
          <p:nvPr>
            <p:ph type="body" sz="quarter" idx="13"/>
          </p:nvPr>
        </p:nvSpPr>
        <p:spPr>
          <a:xfrm>
            <a:off x="456497" y="2888718"/>
            <a:ext cx="6849563" cy="827071"/>
          </a:xfrm>
        </p:spPr>
        <p:txBody>
          <a:bodyPr anchor="t"/>
          <a:lstStyle/>
          <a:p>
            <a:r>
              <a:rPr lang="en-US">
                <a:solidFill>
                  <a:srgbClr val="EBEBEB"/>
                </a:solidFill>
                <a:cs typeface="Calibri"/>
              </a:rPr>
              <a:t>User Interface Patterns</a:t>
            </a:r>
            <a:endParaRPr lang="en-US">
              <a:cs typeface="Calibri"/>
            </a:endParaRPr>
          </a:p>
        </p:txBody>
      </p:sp>
      <p:pic>
        <p:nvPicPr>
          <p:cNvPr id="13" name="Bildplatzhalter 12" descr="Ein Bild, das Gebäude enthält.&#10;&#10;Mit hoher Zuverlässigkeit generierte Beschreibung">
            <a:extLst>
              <a:ext uri="{FF2B5EF4-FFF2-40B4-BE49-F238E27FC236}">
                <a16:creationId xmlns:a16="http://schemas.microsoft.com/office/drawing/2014/main" id="{458E5FDA-9505-4808-AE3B-9D0639996449}"/>
              </a:ext>
            </a:extLst>
          </p:cNvPr>
          <p:cNvPicPr>
            <a:picLocks noGrp="1" noChangeAspect="1"/>
          </p:cNvPicPr>
          <p:nvPr>
            <p:ph type="pic" sz="quarter" idx="14"/>
          </p:nvPr>
        </p:nvPicPr>
        <p:blipFill>
          <a:blip r:embed="rId3"/>
          <a:srcRect l="16667" r="16667"/>
          <a:stretch>
            <a:fillRect/>
          </a:stretch>
        </p:blipFill>
        <p:spPr/>
      </p:pic>
    </p:spTree>
    <p:extLst>
      <p:ext uri="{BB962C8B-B14F-4D97-AF65-F5344CB8AC3E}">
        <p14:creationId xmlns:p14="http://schemas.microsoft.com/office/powerpoint/2010/main" val="29060224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6A500-B52C-4F79-A174-21A6561BA237}"/>
              </a:ext>
            </a:extLst>
          </p:cNvPr>
          <p:cNvSpPr>
            <a:spLocks noGrp="1"/>
          </p:cNvSpPr>
          <p:nvPr>
            <p:ph type="title"/>
          </p:nvPr>
        </p:nvSpPr>
        <p:spPr/>
        <p:txBody>
          <a:bodyPr/>
          <a:lstStyle/>
          <a:p>
            <a:r>
              <a:rPr lang="en-US"/>
              <a:t>Why the need for new UI patterns?</a:t>
            </a:r>
          </a:p>
        </p:txBody>
      </p:sp>
      <p:sp>
        <p:nvSpPr>
          <p:cNvPr id="3" name="Text Placeholder 2">
            <a:extLst>
              <a:ext uri="{FF2B5EF4-FFF2-40B4-BE49-F238E27FC236}">
                <a16:creationId xmlns:a16="http://schemas.microsoft.com/office/drawing/2014/main" id="{A73C4AC6-3EE5-454B-96B8-BF73007312CD}"/>
              </a:ext>
            </a:extLst>
          </p:cNvPr>
          <p:cNvSpPr>
            <a:spLocks noGrp="1"/>
          </p:cNvSpPr>
          <p:nvPr>
            <p:ph type="body" sz="quarter" idx="14"/>
          </p:nvPr>
        </p:nvSpPr>
        <p:spPr/>
        <p:txBody>
          <a:bodyPr/>
          <a:lstStyle/>
          <a:p>
            <a:endParaRPr lang="en-US"/>
          </a:p>
        </p:txBody>
      </p:sp>
      <p:sp>
        <p:nvSpPr>
          <p:cNvPr id="4" name="Text Placeholder 3">
            <a:extLst>
              <a:ext uri="{FF2B5EF4-FFF2-40B4-BE49-F238E27FC236}">
                <a16:creationId xmlns:a16="http://schemas.microsoft.com/office/drawing/2014/main" id="{EEE0571E-B2FA-4947-80A1-A04F9A18E230}"/>
              </a:ext>
            </a:extLst>
          </p:cNvPr>
          <p:cNvSpPr>
            <a:spLocks noGrp="1"/>
          </p:cNvSpPr>
          <p:nvPr>
            <p:ph type="body" sz="quarter" idx="15"/>
          </p:nvPr>
        </p:nvSpPr>
        <p:spPr>
          <a:xfrm>
            <a:off x="668338" y="1625599"/>
            <a:ext cx="3868151" cy="4305300"/>
          </a:xfrm>
        </p:spPr>
        <p:txBody>
          <a:bodyPr/>
          <a:lstStyle/>
          <a:p>
            <a:r>
              <a:rPr lang="en-US" sz="1800"/>
              <a:t>So you have decided to go for microservices, and you want to achieve maximum autonomy for your teams.</a:t>
            </a:r>
          </a:p>
          <a:p>
            <a:r>
              <a:rPr lang="en-US" sz="1800"/>
              <a:t>However, at the front end your services still have to be joined into a single page.</a:t>
            </a:r>
          </a:p>
          <a:p>
            <a:r>
              <a:rPr lang="en-US" sz="1800"/>
              <a:t>Microservices architecture often starts with the server-side handling data and logic</a:t>
            </a:r>
          </a:p>
          <a:p>
            <a:r>
              <a:rPr lang="en-US" sz="1800"/>
              <a:t>But the UI is still handled as a monolith</a:t>
            </a:r>
          </a:p>
        </p:txBody>
      </p:sp>
      <p:pic>
        <p:nvPicPr>
          <p:cNvPr id="7" name="Picture 6" descr="A screenshot of a map&#10;&#10;Description automatically generated">
            <a:extLst>
              <a:ext uri="{FF2B5EF4-FFF2-40B4-BE49-F238E27FC236}">
                <a16:creationId xmlns:a16="http://schemas.microsoft.com/office/drawing/2014/main" id="{79A6081A-C8B6-47A6-911B-4370638907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7403" y="1949941"/>
            <a:ext cx="6882101" cy="3705135"/>
          </a:xfrm>
          <a:prstGeom prst="rect">
            <a:avLst/>
          </a:prstGeom>
        </p:spPr>
      </p:pic>
    </p:spTree>
    <p:extLst>
      <p:ext uri="{BB962C8B-B14F-4D97-AF65-F5344CB8AC3E}">
        <p14:creationId xmlns:p14="http://schemas.microsoft.com/office/powerpoint/2010/main" val="2087357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3BBFE-FBD4-48F1-848A-A732DEA18572}"/>
              </a:ext>
            </a:extLst>
          </p:cNvPr>
          <p:cNvSpPr>
            <a:spLocks noGrp="1"/>
          </p:cNvSpPr>
          <p:nvPr>
            <p:ph type="title"/>
          </p:nvPr>
        </p:nvSpPr>
        <p:spPr/>
        <p:txBody>
          <a:bodyPr/>
          <a:lstStyle/>
          <a:p>
            <a:r>
              <a:rPr lang="en-US"/>
              <a:t>Synchronous communication</a:t>
            </a:r>
          </a:p>
        </p:txBody>
      </p:sp>
      <p:sp>
        <p:nvSpPr>
          <p:cNvPr id="4" name="Text Placeholder 3">
            <a:extLst>
              <a:ext uri="{FF2B5EF4-FFF2-40B4-BE49-F238E27FC236}">
                <a16:creationId xmlns:a16="http://schemas.microsoft.com/office/drawing/2014/main" id="{3DE39D55-D10C-4860-B075-31AAE466183D}"/>
              </a:ext>
            </a:extLst>
          </p:cNvPr>
          <p:cNvSpPr>
            <a:spLocks noGrp="1"/>
          </p:cNvSpPr>
          <p:nvPr>
            <p:ph type="body" sz="quarter" idx="15"/>
          </p:nvPr>
        </p:nvSpPr>
        <p:spPr>
          <a:xfrm>
            <a:off x="668338" y="1625599"/>
            <a:ext cx="10385211" cy="4305300"/>
          </a:xfrm>
        </p:spPr>
        <p:txBody>
          <a:bodyPr/>
          <a:lstStyle/>
          <a:p>
            <a:r>
              <a:rPr lang="en-US" b="1"/>
              <a:t>What is it?</a:t>
            </a:r>
          </a:p>
          <a:p>
            <a:pPr lvl="1"/>
            <a:r>
              <a:rPr lang="en-US"/>
              <a:t>Synchronous communication is a style of communication where the caller waits until a response is available.</a:t>
            </a:r>
          </a:p>
          <a:p>
            <a:pPr lvl="1"/>
            <a:r>
              <a:rPr lang="en-US"/>
              <a:t>Straightforward implementation making it a good fit for most of the situations.</a:t>
            </a:r>
          </a:p>
          <a:p>
            <a:pPr lvl="1"/>
            <a:r>
              <a:rPr lang="en-US"/>
              <a:t>Protocols for synchronous communication – SOAP, Rest, </a:t>
            </a:r>
            <a:r>
              <a:rPr lang="en-US" err="1"/>
              <a:t>gRPC</a:t>
            </a:r>
            <a:r>
              <a:rPr lang="en-US"/>
              <a:t>, JSON-RPC</a:t>
            </a:r>
          </a:p>
          <a:p>
            <a:pPr lvl="1"/>
            <a:endParaRPr lang="en-US"/>
          </a:p>
          <a:p>
            <a:r>
              <a:rPr lang="en-US" b="1"/>
              <a:t>When to use?</a:t>
            </a:r>
          </a:p>
          <a:p>
            <a:pPr lvl="1"/>
            <a:r>
              <a:rPr lang="en-US"/>
              <a:t>Response is necessary — but not time sensitive</a:t>
            </a:r>
            <a:endParaRPr lang="en-US" b="1"/>
          </a:p>
          <a:p>
            <a:pPr lvl="1"/>
            <a:endParaRPr lang="en-US"/>
          </a:p>
        </p:txBody>
      </p:sp>
      <p:pic>
        <p:nvPicPr>
          <p:cNvPr id="6" name="Picture 5" descr="A screenshot of a cell phone&#10;&#10;Description automatically generated">
            <a:extLst>
              <a:ext uri="{FF2B5EF4-FFF2-40B4-BE49-F238E27FC236}">
                <a16:creationId xmlns:a16="http://schemas.microsoft.com/office/drawing/2014/main" id="{4525A30B-1F2B-4C9F-A8F2-6C57FB33DD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8993" y="3187097"/>
            <a:ext cx="4391336" cy="2743802"/>
          </a:xfrm>
          <a:prstGeom prst="rect">
            <a:avLst/>
          </a:prstGeom>
        </p:spPr>
      </p:pic>
    </p:spTree>
    <p:extLst>
      <p:ext uri="{BB962C8B-B14F-4D97-AF65-F5344CB8AC3E}">
        <p14:creationId xmlns:p14="http://schemas.microsoft.com/office/powerpoint/2010/main" val="142865223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1000"/>
                                        <p:tgtEl>
                                          <p:spTgt spid="4">
                                            <p:txEl>
                                              <p:pRg st="0" end="0"/>
                                            </p:txEl>
                                          </p:spTgt>
                                        </p:tgtEl>
                                      </p:cBhvr>
                                    </p:animEffect>
                                    <p:anim calcmode="lin" valueType="num">
                                      <p:cBhvr>
                                        <p:cTn id="2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4">
                                            <p:txEl>
                                              <p:pRg st="1" end="1"/>
                                            </p:txEl>
                                          </p:spTgt>
                                        </p:tgtEl>
                                        <p:attrNameLst>
                                          <p:attrName>style.visibility</p:attrName>
                                        </p:attrNameLst>
                                      </p:cBhvr>
                                      <p:to>
                                        <p:strVal val="visible"/>
                                      </p:to>
                                    </p:set>
                                    <p:animEffect transition="in" filter="fade">
                                      <p:cBhvr>
                                        <p:cTn id="26" dur="1000"/>
                                        <p:tgtEl>
                                          <p:spTgt spid="4">
                                            <p:txEl>
                                              <p:pRg st="1" end="1"/>
                                            </p:txEl>
                                          </p:spTgt>
                                        </p:tgtEl>
                                      </p:cBhvr>
                                    </p:animEffect>
                                    <p:anim calcmode="lin" valueType="num">
                                      <p:cBhvr>
                                        <p:cTn id="27"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4">
                                            <p:txEl>
                                              <p:pRg st="1" end="1"/>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animEffect transition="in" filter="fade">
                                      <p:cBhvr>
                                        <p:cTn id="31" dur="1000"/>
                                        <p:tgtEl>
                                          <p:spTgt spid="4">
                                            <p:txEl>
                                              <p:pRg st="2" end="2"/>
                                            </p:txEl>
                                          </p:spTgt>
                                        </p:tgtEl>
                                      </p:cBhvr>
                                    </p:animEffect>
                                    <p:anim calcmode="lin" valueType="num">
                                      <p:cBhvr>
                                        <p:cTn id="3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4">
                                            <p:txEl>
                                              <p:pRg st="2" end="2"/>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4">
                                            <p:txEl>
                                              <p:pRg st="3" end="3"/>
                                            </p:txEl>
                                          </p:spTgt>
                                        </p:tgtEl>
                                        <p:attrNameLst>
                                          <p:attrName>style.visibility</p:attrName>
                                        </p:attrNameLst>
                                      </p:cBhvr>
                                      <p:to>
                                        <p:strVal val="visible"/>
                                      </p:to>
                                    </p:set>
                                    <p:animEffect transition="in" filter="fade">
                                      <p:cBhvr>
                                        <p:cTn id="36" dur="1000"/>
                                        <p:tgtEl>
                                          <p:spTgt spid="4">
                                            <p:txEl>
                                              <p:pRg st="3" end="3"/>
                                            </p:txEl>
                                          </p:spTgt>
                                        </p:tgtEl>
                                      </p:cBhvr>
                                    </p:animEffect>
                                    <p:anim calcmode="lin" valueType="num">
                                      <p:cBhvr>
                                        <p:cTn id="37"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8"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4">
                                            <p:txEl>
                                              <p:pRg st="5" end="5"/>
                                            </p:txEl>
                                          </p:spTgt>
                                        </p:tgtEl>
                                        <p:attrNameLst>
                                          <p:attrName>style.visibility</p:attrName>
                                        </p:attrNameLst>
                                      </p:cBhvr>
                                      <p:to>
                                        <p:strVal val="visible"/>
                                      </p:to>
                                    </p:set>
                                    <p:animEffect transition="in" filter="fade">
                                      <p:cBhvr>
                                        <p:cTn id="43" dur="1000"/>
                                        <p:tgtEl>
                                          <p:spTgt spid="4">
                                            <p:txEl>
                                              <p:pRg st="5" end="5"/>
                                            </p:txEl>
                                          </p:spTgt>
                                        </p:tgtEl>
                                      </p:cBhvr>
                                    </p:animEffect>
                                    <p:anim calcmode="lin" valueType="num">
                                      <p:cBhvr>
                                        <p:cTn id="44"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5" dur="1000" fill="hold"/>
                                        <p:tgtEl>
                                          <p:spTgt spid="4">
                                            <p:txEl>
                                              <p:pRg st="5" end="5"/>
                                            </p:txEl>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
                                            <p:txEl>
                                              <p:pRg st="6" end="6"/>
                                            </p:txEl>
                                          </p:spTgt>
                                        </p:tgtEl>
                                        <p:attrNameLst>
                                          <p:attrName>style.visibility</p:attrName>
                                        </p:attrNameLst>
                                      </p:cBhvr>
                                      <p:to>
                                        <p:strVal val="visible"/>
                                      </p:to>
                                    </p:set>
                                    <p:animEffect transition="in" filter="fade">
                                      <p:cBhvr>
                                        <p:cTn id="48" dur="1000"/>
                                        <p:tgtEl>
                                          <p:spTgt spid="4">
                                            <p:txEl>
                                              <p:pRg st="6" end="6"/>
                                            </p:txEl>
                                          </p:spTgt>
                                        </p:tgtEl>
                                      </p:cBhvr>
                                    </p:animEffect>
                                    <p:anim calcmode="lin" valueType="num">
                                      <p:cBhvr>
                                        <p:cTn id="49"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50"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00168-ED3C-47D0-BBC4-4171D38CB6F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5A73BEA-0CDC-421D-9329-6FC7356AE0BF}"/>
              </a:ext>
            </a:extLst>
          </p:cNvPr>
          <p:cNvSpPr>
            <a:spLocks noGrp="1"/>
          </p:cNvSpPr>
          <p:nvPr>
            <p:ph type="body" sz="quarter" idx="14"/>
          </p:nvPr>
        </p:nvSpPr>
        <p:spPr/>
        <p:txBody>
          <a:bodyPr/>
          <a:lstStyle/>
          <a:p>
            <a:endParaRPr lang="en-US"/>
          </a:p>
        </p:txBody>
      </p:sp>
      <p:pic>
        <p:nvPicPr>
          <p:cNvPr id="1026" name="Picture 2" descr="Monolithic Frontends">
            <a:extLst>
              <a:ext uri="{FF2B5EF4-FFF2-40B4-BE49-F238E27FC236}">
                <a16:creationId xmlns:a16="http://schemas.microsoft.com/office/drawing/2014/main" id="{F6D2C622-515D-44C8-80F0-07533886D1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572" y="1533504"/>
            <a:ext cx="10805952" cy="4219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0812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FA366-8E33-4DE6-87C7-186C2C11C711}"/>
              </a:ext>
            </a:extLst>
          </p:cNvPr>
          <p:cNvSpPr>
            <a:spLocks noGrp="1"/>
          </p:cNvSpPr>
          <p:nvPr>
            <p:ph type="title"/>
          </p:nvPr>
        </p:nvSpPr>
        <p:spPr/>
        <p:txBody>
          <a:bodyPr/>
          <a:lstStyle/>
          <a:p>
            <a:r>
              <a:rPr lang="en-US"/>
              <a:t>The Solution?....Micro-frontends !!</a:t>
            </a:r>
          </a:p>
        </p:txBody>
      </p:sp>
      <p:sp>
        <p:nvSpPr>
          <p:cNvPr id="3" name="Text Placeholder 2">
            <a:extLst>
              <a:ext uri="{FF2B5EF4-FFF2-40B4-BE49-F238E27FC236}">
                <a16:creationId xmlns:a16="http://schemas.microsoft.com/office/drawing/2014/main" id="{462D2287-4D0B-4CDB-8111-835582F37B4D}"/>
              </a:ext>
            </a:extLst>
          </p:cNvPr>
          <p:cNvSpPr>
            <a:spLocks noGrp="1"/>
          </p:cNvSpPr>
          <p:nvPr>
            <p:ph type="body" sz="quarter" idx="14"/>
          </p:nvPr>
        </p:nvSpPr>
        <p:spPr/>
        <p:txBody>
          <a:bodyPr/>
          <a:lstStyle/>
          <a:p>
            <a:endParaRPr lang="en-US"/>
          </a:p>
        </p:txBody>
      </p:sp>
      <p:sp>
        <p:nvSpPr>
          <p:cNvPr id="4" name="Text Placeholder 3">
            <a:extLst>
              <a:ext uri="{FF2B5EF4-FFF2-40B4-BE49-F238E27FC236}">
                <a16:creationId xmlns:a16="http://schemas.microsoft.com/office/drawing/2014/main" id="{27CD0335-DEB8-4773-864C-6D34CDBBE88D}"/>
              </a:ext>
            </a:extLst>
          </p:cNvPr>
          <p:cNvSpPr>
            <a:spLocks noGrp="1"/>
          </p:cNvSpPr>
          <p:nvPr>
            <p:ph type="body" sz="quarter" idx="15"/>
          </p:nvPr>
        </p:nvSpPr>
        <p:spPr>
          <a:xfrm>
            <a:off x="668338" y="1581210"/>
            <a:ext cx="3672842" cy="4305300"/>
          </a:xfrm>
        </p:spPr>
        <p:txBody>
          <a:bodyPr/>
          <a:lstStyle/>
          <a:p>
            <a:r>
              <a:rPr lang="en-US"/>
              <a:t>Micro-frontends are precisely generated and composed by the microservices themselves</a:t>
            </a:r>
          </a:p>
          <a:p>
            <a:r>
              <a:rPr lang="en-US"/>
              <a:t>Here you have two options: </a:t>
            </a:r>
          </a:p>
          <a:p>
            <a:pPr marL="792163" lvl="1" indent="-342900">
              <a:buFont typeface="+mj-lt"/>
              <a:buAutoNum type="arabicPeriod"/>
            </a:pPr>
            <a:r>
              <a:rPr lang="en-US"/>
              <a:t>Either have a single UI layer which all teams depend on </a:t>
            </a:r>
          </a:p>
          <a:p>
            <a:pPr marL="792163" lvl="1" indent="-342900">
              <a:buFont typeface="+mj-lt"/>
              <a:buAutoNum type="arabicPeriod"/>
            </a:pPr>
            <a:r>
              <a:rPr lang="en-US"/>
              <a:t>Or, let each service render its own UI and compose these UI pieces later.</a:t>
            </a:r>
          </a:p>
          <a:p>
            <a:endParaRPr lang="en-US"/>
          </a:p>
        </p:txBody>
      </p:sp>
      <p:pic>
        <p:nvPicPr>
          <p:cNvPr id="6" name="Picture 5" descr="A screenshot of a cell phone&#10;&#10;Description automatically generated">
            <a:extLst>
              <a:ext uri="{FF2B5EF4-FFF2-40B4-BE49-F238E27FC236}">
                <a16:creationId xmlns:a16="http://schemas.microsoft.com/office/drawing/2014/main" id="{45FE3691-0F48-4714-A6CA-F52D39D234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2264" y="1470062"/>
            <a:ext cx="7108808" cy="4131748"/>
          </a:xfrm>
          <a:prstGeom prst="rect">
            <a:avLst/>
          </a:prstGeom>
        </p:spPr>
      </p:pic>
    </p:spTree>
    <p:extLst>
      <p:ext uri="{BB962C8B-B14F-4D97-AF65-F5344CB8AC3E}">
        <p14:creationId xmlns:p14="http://schemas.microsoft.com/office/powerpoint/2010/main" val="21231425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nd-To-End Teams with Micro Frontends">
            <a:extLst>
              <a:ext uri="{FF2B5EF4-FFF2-40B4-BE49-F238E27FC236}">
                <a16:creationId xmlns:a16="http://schemas.microsoft.com/office/drawing/2014/main" id="{27A1EF2A-A07E-4385-B23E-91C8DB087A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380" y="677040"/>
            <a:ext cx="9931600" cy="5688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71772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B4558-7B64-4973-802C-CEDFCA66A6FC}"/>
              </a:ext>
            </a:extLst>
          </p:cNvPr>
          <p:cNvSpPr>
            <a:spLocks noGrp="1"/>
          </p:cNvSpPr>
          <p:nvPr>
            <p:ph type="title"/>
          </p:nvPr>
        </p:nvSpPr>
        <p:spPr>
          <a:xfrm>
            <a:off x="668545" y="381575"/>
            <a:ext cx="10385004" cy="590931"/>
          </a:xfrm>
        </p:spPr>
        <p:txBody>
          <a:bodyPr/>
          <a:lstStyle/>
          <a:p>
            <a:r>
              <a:rPr lang="en-US"/>
              <a:t>Server-side page fragment composition</a:t>
            </a:r>
          </a:p>
        </p:txBody>
      </p:sp>
      <p:sp>
        <p:nvSpPr>
          <p:cNvPr id="3" name="Text Placeholder 2">
            <a:extLst>
              <a:ext uri="{FF2B5EF4-FFF2-40B4-BE49-F238E27FC236}">
                <a16:creationId xmlns:a16="http://schemas.microsoft.com/office/drawing/2014/main" id="{EA5AE996-1237-4E28-9807-7A5660413A3A}"/>
              </a:ext>
            </a:extLst>
          </p:cNvPr>
          <p:cNvSpPr>
            <a:spLocks noGrp="1"/>
          </p:cNvSpPr>
          <p:nvPr>
            <p:ph type="body" sz="quarter" idx="14"/>
          </p:nvPr>
        </p:nvSpPr>
        <p:spPr/>
        <p:txBody>
          <a:bodyPr/>
          <a:lstStyle/>
          <a:p>
            <a:endParaRPr lang="en-US"/>
          </a:p>
        </p:txBody>
      </p:sp>
      <p:sp>
        <p:nvSpPr>
          <p:cNvPr id="4" name="Text Placeholder 3">
            <a:extLst>
              <a:ext uri="{FF2B5EF4-FFF2-40B4-BE49-F238E27FC236}">
                <a16:creationId xmlns:a16="http://schemas.microsoft.com/office/drawing/2014/main" id="{D3430472-9748-4C32-AC9B-260163C0BA54}"/>
              </a:ext>
            </a:extLst>
          </p:cNvPr>
          <p:cNvSpPr>
            <a:spLocks noGrp="1"/>
          </p:cNvSpPr>
          <p:nvPr>
            <p:ph type="body" sz="quarter" idx="15"/>
          </p:nvPr>
        </p:nvSpPr>
        <p:spPr>
          <a:xfrm>
            <a:off x="668338" y="1625599"/>
            <a:ext cx="4081215" cy="4305300"/>
          </a:xfrm>
        </p:spPr>
        <p:txBody>
          <a:bodyPr/>
          <a:lstStyle/>
          <a:p>
            <a:pPr algn="just"/>
            <a:r>
              <a:rPr lang="en-US"/>
              <a:t>Each team developers a web application that generates the HTML fragment that implements the region of the page for their service</a:t>
            </a:r>
          </a:p>
          <a:p>
            <a:pPr algn="just"/>
            <a:r>
              <a:rPr lang="en-US"/>
              <a:t>A UI team is responsible for developing the page templates that build pages by performing server-side aggregation</a:t>
            </a:r>
          </a:p>
          <a:p>
            <a:pPr algn="just"/>
            <a:r>
              <a:rPr lang="en-US"/>
              <a:t>e.g. server-side include style mechanism</a:t>
            </a:r>
          </a:p>
        </p:txBody>
      </p:sp>
      <p:pic>
        <p:nvPicPr>
          <p:cNvPr id="3074" name="Picture 2" descr="Webpack">
            <a:extLst>
              <a:ext uri="{FF2B5EF4-FFF2-40B4-BE49-F238E27FC236}">
                <a16:creationId xmlns:a16="http://schemas.microsoft.com/office/drawing/2014/main" id="{255C9915-E49A-4442-8BDB-257937809E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0450" y="2064577"/>
            <a:ext cx="4784308" cy="3721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31858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B4558-7B64-4973-802C-CEDFCA66A6FC}"/>
              </a:ext>
            </a:extLst>
          </p:cNvPr>
          <p:cNvSpPr>
            <a:spLocks noGrp="1"/>
          </p:cNvSpPr>
          <p:nvPr>
            <p:ph type="title"/>
          </p:nvPr>
        </p:nvSpPr>
        <p:spPr>
          <a:xfrm>
            <a:off x="668545" y="381575"/>
            <a:ext cx="10385004" cy="590931"/>
          </a:xfrm>
        </p:spPr>
        <p:txBody>
          <a:bodyPr/>
          <a:lstStyle/>
          <a:p>
            <a:r>
              <a:rPr lang="en-US"/>
              <a:t>Client-side UI composition</a:t>
            </a:r>
          </a:p>
        </p:txBody>
      </p:sp>
      <p:sp>
        <p:nvSpPr>
          <p:cNvPr id="3" name="Text Placeholder 2">
            <a:extLst>
              <a:ext uri="{FF2B5EF4-FFF2-40B4-BE49-F238E27FC236}">
                <a16:creationId xmlns:a16="http://schemas.microsoft.com/office/drawing/2014/main" id="{EA5AE996-1237-4E28-9807-7A5660413A3A}"/>
              </a:ext>
            </a:extLst>
          </p:cNvPr>
          <p:cNvSpPr>
            <a:spLocks noGrp="1"/>
          </p:cNvSpPr>
          <p:nvPr>
            <p:ph type="body" sz="quarter" idx="14"/>
          </p:nvPr>
        </p:nvSpPr>
        <p:spPr/>
        <p:txBody>
          <a:bodyPr/>
          <a:lstStyle/>
          <a:p>
            <a:endParaRPr lang="en-US"/>
          </a:p>
        </p:txBody>
      </p:sp>
      <p:sp>
        <p:nvSpPr>
          <p:cNvPr id="4" name="Text Placeholder 3">
            <a:extLst>
              <a:ext uri="{FF2B5EF4-FFF2-40B4-BE49-F238E27FC236}">
                <a16:creationId xmlns:a16="http://schemas.microsoft.com/office/drawing/2014/main" id="{D3430472-9748-4C32-AC9B-260163C0BA54}"/>
              </a:ext>
            </a:extLst>
          </p:cNvPr>
          <p:cNvSpPr>
            <a:spLocks noGrp="1"/>
          </p:cNvSpPr>
          <p:nvPr>
            <p:ph type="body" sz="quarter" idx="15"/>
          </p:nvPr>
        </p:nvSpPr>
        <p:spPr>
          <a:xfrm>
            <a:off x="668337" y="1625599"/>
            <a:ext cx="3930295" cy="4305300"/>
          </a:xfrm>
        </p:spPr>
        <p:txBody>
          <a:bodyPr/>
          <a:lstStyle/>
          <a:p>
            <a:pPr algn="just"/>
            <a:r>
              <a:rPr lang="en-US"/>
              <a:t>Each team develops a client-side UI component, such an AngularJS directive, that implements the region of the page/screen for their service</a:t>
            </a:r>
          </a:p>
          <a:p>
            <a:pPr algn="just"/>
            <a:r>
              <a:rPr lang="en-US"/>
              <a:t>A UI team is responsible implementing the page skeletons that build pages/screens by composing multiple, service-specific UI components.</a:t>
            </a:r>
          </a:p>
        </p:txBody>
      </p:sp>
      <p:pic>
        <p:nvPicPr>
          <p:cNvPr id="5" name="Picture 4">
            <a:extLst>
              <a:ext uri="{FF2B5EF4-FFF2-40B4-BE49-F238E27FC236}">
                <a16:creationId xmlns:a16="http://schemas.microsoft.com/office/drawing/2014/main" id="{DB6C876F-BB5E-4709-B210-CC0255109522}"/>
              </a:ext>
            </a:extLst>
          </p:cNvPr>
          <p:cNvPicPr>
            <a:picLocks noChangeAspect="1"/>
          </p:cNvPicPr>
          <p:nvPr/>
        </p:nvPicPr>
        <p:blipFill>
          <a:blip r:embed="rId2"/>
          <a:stretch>
            <a:fillRect/>
          </a:stretch>
        </p:blipFill>
        <p:spPr>
          <a:xfrm>
            <a:off x="4722920" y="1779914"/>
            <a:ext cx="6551393" cy="3493422"/>
          </a:xfrm>
          <a:prstGeom prst="rect">
            <a:avLst/>
          </a:prstGeom>
        </p:spPr>
      </p:pic>
    </p:spTree>
    <p:extLst>
      <p:ext uri="{BB962C8B-B14F-4D97-AF65-F5344CB8AC3E}">
        <p14:creationId xmlns:p14="http://schemas.microsoft.com/office/powerpoint/2010/main" val="15947927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8AC820-6104-4001-A6BE-CA3CF8C5CFED}"/>
              </a:ext>
            </a:extLst>
          </p:cNvPr>
          <p:cNvSpPr>
            <a:spLocks noGrp="1"/>
          </p:cNvSpPr>
          <p:nvPr>
            <p:ph type="body" sz="quarter" idx="14"/>
          </p:nvPr>
        </p:nvSpPr>
        <p:spPr>
          <a:xfrm>
            <a:off x="668545" y="1155238"/>
            <a:ext cx="4649180" cy="1762134"/>
          </a:xfrm>
        </p:spPr>
        <p:txBody>
          <a:bodyPr/>
          <a:lstStyle/>
          <a:p>
            <a:pPr marL="285750" indent="-285750">
              <a:buFont typeface="Arial" panose="020B0604020202020204" pitchFamily="34" charset="0"/>
              <a:buChar char="•"/>
            </a:pPr>
            <a:r>
              <a:rPr lang="en-US"/>
              <a:t>Applications are self-contained </a:t>
            </a:r>
          </a:p>
          <a:p>
            <a:pPr marL="285750" indent="-285750">
              <a:buFont typeface="Arial" panose="020B0604020202020204" pitchFamily="34" charset="0"/>
              <a:buChar char="•"/>
            </a:pPr>
            <a:r>
              <a:rPr lang="en-US"/>
              <a:t>Applications can be developed independently </a:t>
            </a:r>
          </a:p>
          <a:p>
            <a:pPr marL="285750" indent="-285750">
              <a:buFont typeface="Arial" panose="020B0604020202020204" pitchFamily="34" charset="0"/>
              <a:buChar char="•"/>
            </a:pPr>
            <a:r>
              <a:rPr lang="en-US"/>
              <a:t>Applications can be deployed independently </a:t>
            </a:r>
          </a:p>
          <a:p>
            <a:pPr marL="285750" indent="-285750">
              <a:buFont typeface="Arial" panose="020B0604020202020204" pitchFamily="34" charset="0"/>
              <a:buChar char="•"/>
            </a:pPr>
            <a:r>
              <a:rPr lang="en-US"/>
              <a:t>Applications can be implemented in different technologies</a:t>
            </a:r>
          </a:p>
        </p:txBody>
      </p:sp>
      <p:sp>
        <p:nvSpPr>
          <p:cNvPr id="3" name="Title 2">
            <a:extLst>
              <a:ext uri="{FF2B5EF4-FFF2-40B4-BE49-F238E27FC236}">
                <a16:creationId xmlns:a16="http://schemas.microsoft.com/office/drawing/2014/main" id="{01DC0368-95E0-4DB4-B782-4A73E220D3EF}"/>
              </a:ext>
            </a:extLst>
          </p:cNvPr>
          <p:cNvSpPr>
            <a:spLocks noGrp="1"/>
          </p:cNvSpPr>
          <p:nvPr>
            <p:ph type="title"/>
          </p:nvPr>
        </p:nvSpPr>
        <p:spPr>
          <a:xfrm>
            <a:off x="668545" y="348343"/>
            <a:ext cx="3437547" cy="557179"/>
          </a:xfrm>
        </p:spPr>
        <p:txBody>
          <a:bodyPr/>
          <a:lstStyle/>
          <a:p>
            <a:r>
              <a:rPr lang="en-IN"/>
              <a:t>Advantages</a:t>
            </a:r>
          </a:p>
        </p:txBody>
      </p:sp>
      <p:sp>
        <p:nvSpPr>
          <p:cNvPr id="6" name="Title 2">
            <a:extLst>
              <a:ext uri="{FF2B5EF4-FFF2-40B4-BE49-F238E27FC236}">
                <a16:creationId xmlns:a16="http://schemas.microsoft.com/office/drawing/2014/main" id="{E096C9A8-024E-48A3-8411-75BFC7B53C1B}"/>
              </a:ext>
            </a:extLst>
          </p:cNvPr>
          <p:cNvSpPr txBox="1">
            <a:spLocks/>
          </p:cNvSpPr>
          <p:nvPr/>
        </p:nvSpPr>
        <p:spPr>
          <a:xfrm>
            <a:off x="668545" y="3645163"/>
            <a:ext cx="4489381" cy="590931"/>
          </a:xfrm>
          <a:prstGeom prst="rect">
            <a:avLst/>
          </a:prstGeom>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3600" b="0" kern="1200">
                <a:solidFill>
                  <a:schemeClr val="tx1"/>
                </a:solidFill>
                <a:latin typeface="+mn-lt"/>
                <a:ea typeface="+mj-ea"/>
                <a:cs typeface="+mj-cs"/>
              </a:defRPr>
            </a:lvl1pPr>
          </a:lstStyle>
          <a:p>
            <a:r>
              <a:rPr lang="en-US"/>
              <a:t>Potential Problems</a:t>
            </a:r>
            <a:endParaRPr lang="en-IN"/>
          </a:p>
        </p:txBody>
      </p:sp>
      <p:sp>
        <p:nvSpPr>
          <p:cNvPr id="7" name="Text Placeholder 1">
            <a:extLst>
              <a:ext uri="{FF2B5EF4-FFF2-40B4-BE49-F238E27FC236}">
                <a16:creationId xmlns:a16="http://schemas.microsoft.com/office/drawing/2014/main" id="{8633E4CD-356D-4275-9F71-9D6AECC917AF}"/>
              </a:ext>
            </a:extLst>
          </p:cNvPr>
          <p:cNvSpPr txBox="1">
            <a:spLocks/>
          </p:cNvSpPr>
          <p:nvPr/>
        </p:nvSpPr>
        <p:spPr>
          <a:xfrm>
            <a:off x="668544" y="4317538"/>
            <a:ext cx="4649180" cy="1762134"/>
          </a:xfrm>
          <a:prstGeom prst="rect">
            <a:avLst/>
          </a:prstGeom>
        </p:spPr>
        <p:txBody>
          <a:bodyPr/>
          <a:lstStyle>
            <a:lvl1pPr marL="0" indent="0" algn="l" defTabSz="914400" rtl="0" eaLnBrk="1" latinLnBrk="0" hangingPunct="1">
              <a:lnSpc>
                <a:spcPct val="100000"/>
              </a:lnSpc>
              <a:spcBef>
                <a:spcPts val="1000"/>
              </a:spcBef>
              <a:spcAft>
                <a:spcPts val="0"/>
              </a:spcAft>
              <a:buFont typeface="Arial" panose="020B0604020202020204" pitchFamily="34" charset="0"/>
              <a:buNone/>
              <a:defRPr sz="1600" kern="1200">
                <a:solidFill>
                  <a:srgbClr val="616161"/>
                </a:solidFill>
                <a:latin typeface="+mj-lt"/>
                <a:ea typeface="+mn-ea"/>
                <a:cs typeface="+mn-cs"/>
              </a:defRPr>
            </a:lvl1pPr>
            <a:lvl2pPr marL="339725" indent="-171450" algn="l" defTabSz="914400" rtl="0" eaLnBrk="1" latinLnBrk="0" hangingPunct="1">
              <a:lnSpc>
                <a:spcPct val="100000"/>
              </a:lnSpc>
              <a:spcBef>
                <a:spcPts val="500"/>
              </a:spcBef>
              <a:spcAft>
                <a:spcPts val="0"/>
              </a:spcAft>
              <a:buFont typeface="Calibri Light" panose="020F0302020204030204" pitchFamily="34" charset="0"/>
              <a:buChar char="₋"/>
              <a:tabLst>
                <a:tab pos="282575" algn="l"/>
              </a:tabLst>
              <a:defRPr sz="1600" kern="1200">
                <a:solidFill>
                  <a:schemeClr val="tx1">
                    <a:lumMod val="50000"/>
                    <a:lumOff val="50000"/>
                  </a:schemeClr>
                </a:solidFill>
                <a:latin typeface="+mj-lt"/>
                <a:ea typeface="+mn-ea"/>
                <a:cs typeface="+mn-cs"/>
              </a:defRPr>
            </a:lvl2pPr>
            <a:lvl3pPr marL="574675" indent="-168275" algn="l" defTabSz="914400" rtl="0" eaLnBrk="1" latinLnBrk="0" hangingPunct="1">
              <a:lnSpc>
                <a:spcPct val="100000"/>
              </a:lnSpc>
              <a:spcBef>
                <a:spcPts val="500"/>
              </a:spcBef>
              <a:spcAft>
                <a:spcPts val="0"/>
              </a:spcAft>
              <a:buFont typeface="Calibri Light" panose="020F0302020204030204" pitchFamily="34" charset="0"/>
              <a:buChar char="&gt;"/>
              <a:defRPr sz="1600" kern="1200">
                <a:solidFill>
                  <a:schemeClr val="tx1">
                    <a:lumMod val="50000"/>
                    <a:lumOff val="50000"/>
                  </a:schemeClr>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t>Consistent look and feel. </a:t>
            </a:r>
          </a:p>
          <a:p>
            <a:pPr marL="625475" lvl="1" indent="-285750">
              <a:buFont typeface="Arial" panose="020B0604020202020204" pitchFamily="34" charset="0"/>
              <a:buChar char="•"/>
            </a:pPr>
            <a:r>
              <a:rPr lang="en-US">
                <a:solidFill>
                  <a:srgbClr val="616161"/>
                </a:solidFill>
              </a:rPr>
              <a:t>shared CSS stylesheet</a:t>
            </a:r>
          </a:p>
          <a:p>
            <a:pPr marL="625475" lvl="1" indent="-285750">
              <a:buFont typeface="Arial" panose="020B0604020202020204" pitchFamily="34" charset="0"/>
              <a:buChar char="•"/>
            </a:pPr>
            <a:r>
              <a:rPr lang="en-US">
                <a:solidFill>
                  <a:srgbClr val="616161"/>
                </a:solidFill>
              </a:rPr>
              <a:t>using separate stylesheets for each application</a:t>
            </a:r>
          </a:p>
          <a:p>
            <a:pPr marL="285750" indent="-285750">
              <a:buFont typeface="Arial" panose="020B0604020202020204" pitchFamily="34" charset="0"/>
              <a:buChar char="•"/>
            </a:pPr>
            <a:r>
              <a:rPr lang="en-US"/>
              <a:t>Slow loading</a:t>
            </a:r>
          </a:p>
          <a:p>
            <a:pPr marL="285750" indent="-285750">
              <a:buFont typeface="Arial" panose="020B0604020202020204" pitchFamily="34" charset="0"/>
              <a:buChar char="•"/>
            </a:pPr>
            <a:r>
              <a:rPr lang="en-US"/>
              <a:t>Overall complexity</a:t>
            </a:r>
          </a:p>
          <a:p>
            <a:br>
              <a:rPr lang="en-US">
                <a:solidFill>
                  <a:schemeClr val="accent6"/>
                </a:solidFill>
              </a:rPr>
            </a:br>
            <a:endParaRPr lang="en-US">
              <a:solidFill>
                <a:schemeClr val="accent6"/>
              </a:solidFill>
            </a:endParaRPr>
          </a:p>
        </p:txBody>
      </p:sp>
      <p:pic>
        <p:nvPicPr>
          <p:cNvPr id="4098" name="Picture 2" descr="Related image">
            <a:extLst>
              <a:ext uri="{FF2B5EF4-FFF2-40B4-BE49-F238E27FC236}">
                <a16:creationId xmlns:a16="http://schemas.microsoft.com/office/drawing/2014/main" id="{1F8BFB23-6216-49C7-8E87-000B5A502BCF}"/>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l="14368" r="12233"/>
          <a:stretch/>
        </p:blipFill>
        <p:spPr bwMode="auto">
          <a:xfrm>
            <a:off x="5959636" y="1625193"/>
            <a:ext cx="5057552" cy="3607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533359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AC732-3DD0-4A14-B20C-9F70954B24DB}"/>
              </a:ext>
            </a:extLst>
          </p:cNvPr>
          <p:cNvSpPr>
            <a:spLocks noGrp="1"/>
          </p:cNvSpPr>
          <p:nvPr>
            <p:ph type="title"/>
          </p:nvPr>
        </p:nvSpPr>
        <p:spPr/>
        <p:txBody>
          <a:bodyPr/>
          <a:lstStyle/>
          <a:p>
            <a:r>
              <a:rPr lang="en-US"/>
              <a:t>How can we implement it?</a:t>
            </a:r>
          </a:p>
        </p:txBody>
      </p:sp>
      <p:sp>
        <p:nvSpPr>
          <p:cNvPr id="3" name="Text Placeholder 2">
            <a:extLst>
              <a:ext uri="{FF2B5EF4-FFF2-40B4-BE49-F238E27FC236}">
                <a16:creationId xmlns:a16="http://schemas.microsoft.com/office/drawing/2014/main" id="{62C8AFD3-804B-4717-BCA8-13CE822E131A}"/>
              </a:ext>
            </a:extLst>
          </p:cNvPr>
          <p:cNvSpPr>
            <a:spLocks noGrp="1"/>
          </p:cNvSpPr>
          <p:nvPr>
            <p:ph type="body" sz="quarter" idx="14"/>
          </p:nvPr>
        </p:nvSpPr>
        <p:spPr>
          <a:xfrm>
            <a:off x="668125" y="3934687"/>
            <a:ext cx="10385425" cy="2304144"/>
          </a:xfrm>
        </p:spPr>
        <p:txBody>
          <a:bodyPr/>
          <a:lstStyle/>
          <a:p>
            <a:r>
              <a:rPr lang="en-US" sz="1600"/>
              <a:t>Example : IKEA(</a:t>
            </a:r>
            <a:r>
              <a:rPr lang="en-US" sz="1600">
                <a:hlinkClick r:id="rId3"/>
              </a:rPr>
              <a:t>https://www.ikea.com/in/en/</a:t>
            </a:r>
            <a:r>
              <a:rPr lang="en-US" sz="1600"/>
              <a:t>)</a:t>
            </a:r>
          </a:p>
          <a:p>
            <a:r>
              <a:rPr lang="en-US" sz="1600"/>
              <a:t>IKEA is currently using this technology in which the frontend is divided into the following teams:</a:t>
            </a:r>
          </a:p>
          <a:p>
            <a:pPr marL="511175" lvl="1" indent="-342900">
              <a:buFont typeface="Arial" panose="020B0604020202020204" pitchFamily="34" charset="0"/>
              <a:buChar char="•"/>
            </a:pPr>
            <a:r>
              <a:rPr lang="en-US">
                <a:solidFill>
                  <a:srgbClr val="616161"/>
                </a:solidFill>
              </a:rPr>
              <a:t>Editorial content: Build with static fine</a:t>
            </a:r>
          </a:p>
          <a:p>
            <a:pPr marL="511175" lvl="1" indent="-342900">
              <a:buFont typeface="Arial" panose="020B0604020202020204" pitchFamily="34" charset="0"/>
              <a:buChar char="•"/>
            </a:pPr>
            <a:r>
              <a:rPr lang="en-US">
                <a:solidFill>
                  <a:srgbClr val="616161"/>
                </a:solidFill>
              </a:rPr>
              <a:t>Search: Combination of reacting and static files</a:t>
            </a:r>
          </a:p>
          <a:p>
            <a:pPr marL="511175" lvl="1" indent="-342900">
              <a:buFont typeface="Arial" panose="020B0604020202020204" pitchFamily="34" charset="0"/>
              <a:buChar char="•"/>
            </a:pPr>
            <a:r>
              <a:rPr lang="en-US">
                <a:solidFill>
                  <a:srgbClr val="616161"/>
                </a:solidFill>
              </a:rPr>
              <a:t>Product: React and View</a:t>
            </a:r>
          </a:p>
          <a:p>
            <a:pPr marL="511175" lvl="1" indent="-342900">
              <a:buFont typeface="Arial" panose="020B0604020202020204" pitchFamily="34" charset="0"/>
              <a:buChar char="•"/>
            </a:pPr>
            <a:r>
              <a:rPr lang="en-US">
                <a:solidFill>
                  <a:srgbClr val="616161"/>
                </a:solidFill>
              </a:rPr>
              <a:t>Checkout: Java</a:t>
            </a:r>
          </a:p>
          <a:p>
            <a:pPr marL="511175" lvl="1" indent="-342900">
              <a:buFont typeface="Arial" panose="020B0604020202020204" pitchFamily="34" charset="0"/>
              <a:buChar char="•"/>
            </a:pPr>
            <a:r>
              <a:rPr lang="en-US">
                <a:solidFill>
                  <a:srgbClr val="616161"/>
                </a:solidFill>
              </a:rPr>
              <a:t>Wishlist: Angular</a:t>
            </a:r>
          </a:p>
          <a:p>
            <a:endParaRPr lang="en-US"/>
          </a:p>
        </p:txBody>
      </p:sp>
      <p:sp>
        <p:nvSpPr>
          <p:cNvPr id="4" name="Text Placeholder 3">
            <a:extLst>
              <a:ext uri="{FF2B5EF4-FFF2-40B4-BE49-F238E27FC236}">
                <a16:creationId xmlns:a16="http://schemas.microsoft.com/office/drawing/2014/main" id="{FD4CD999-69C3-455A-B08C-99046790BA87}"/>
              </a:ext>
            </a:extLst>
          </p:cNvPr>
          <p:cNvSpPr>
            <a:spLocks noGrp="1"/>
          </p:cNvSpPr>
          <p:nvPr>
            <p:ph type="body" sz="quarter" idx="15"/>
          </p:nvPr>
        </p:nvSpPr>
        <p:spPr>
          <a:xfrm>
            <a:off x="1692805" y="1506348"/>
            <a:ext cx="4403195" cy="2304144"/>
          </a:xfrm>
        </p:spPr>
        <p:txBody>
          <a:bodyPr/>
          <a:lstStyle/>
          <a:p>
            <a:pPr marL="0" indent="0">
              <a:buNone/>
            </a:pPr>
            <a:r>
              <a:rPr lang="en-US" sz="2000"/>
              <a:t>Server side </a:t>
            </a:r>
          </a:p>
          <a:p>
            <a:r>
              <a:rPr lang="en-US" sz="1800"/>
              <a:t>Varnish with ESI module enabled</a:t>
            </a:r>
          </a:p>
          <a:p>
            <a:r>
              <a:rPr lang="en-US" sz="1800"/>
              <a:t>NGINX as reverse proxy with SSI enabled and </a:t>
            </a:r>
            <a:r>
              <a:rPr lang="en-US" sz="1800" err="1"/>
              <a:t>ngx_pagespeed</a:t>
            </a:r>
            <a:r>
              <a:rPr lang="en-US" sz="1800"/>
              <a:t> module enabled</a:t>
            </a:r>
          </a:p>
        </p:txBody>
      </p:sp>
      <p:sp>
        <p:nvSpPr>
          <p:cNvPr id="5" name="Text Placeholder 3">
            <a:extLst>
              <a:ext uri="{FF2B5EF4-FFF2-40B4-BE49-F238E27FC236}">
                <a16:creationId xmlns:a16="http://schemas.microsoft.com/office/drawing/2014/main" id="{DFC16147-D47D-4106-BA23-5FD27C6BE812}"/>
              </a:ext>
            </a:extLst>
          </p:cNvPr>
          <p:cNvSpPr txBox="1">
            <a:spLocks/>
          </p:cNvSpPr>
          <p:nvPr/>
        </p:nvSpPr>
        <p:spPr>
          <a:xfrm>
            <a:off x="6650354" y="1506348"/>
            <a:ext cx="4403195" cy="1922652"/>
          </a:xfrm>
          <a:prstGeom prst="rect">
            <a:avLst/>
          </a:prstGeom>
        </p:spPr>
        <p:txBody>
          <a:bodyPr/>
          <a:lstStyle>
            <a:lvl1pPr marL="169863" indent="-169863" algn="l" defTabSz="914400" rtl="0" eaLnBrk="1" latinLnBrk="0" hangingPunct="1">
              <a:lnSpc>
                <a:spcPct val="100000"/>
              </a:lnSpc>
              <a:spcBef>
                <a:spcPts val="1000"/>
              </a:spcBef>
              <a:spcAft>
                <a:spcPts val="0"/>
              </a:spcAft>
              <a:buClr>
                <a:schemeClr val="accent2"/>
              </a:buClr>
              <a:buFont typeface="Arial" panose="020B0604020202020204" pitchFamily="34" charset="0"/>
              <a:buChar char="•"/>
              <a:defRPr sz="1600" kern="1200">
                <a:solidFill>
                  <a:srgbClr val="616161"/>
                </a:solidFill>
                <a:latin typeface="+mj-lt"/>
                <a:ea typeface="+mn-ea"/>
                <a:cs typeface="+mn-cs"/>
              </a:defRPr>
            </a:lvl1pPr>
            <a:lvl2pPr marL="719138" indent="-269875" algn="l" defTabSz="914400" rtl="0" eaLnBrk="1" latinLnBrk="0" hangingPunct="1">
              <a:lnSpc>
                <a:spcPct val="100000"/>
              </a:lnSpc>
              <a:spcBef>
                <a:spcPts val="500"/>
              </a:spcBef>
              <a:spcAft>
                <a:spcPts val="0"/>
              </a:spcAft>
              <a:buClr>
                <a:schemeClr val="accent2"/>
              </a:buClr>
              <a:buSzPct val="65000"/>
              <a:buFont typeface="Courier New" panose="02070309020205020404" pitchFamily="49" charset="0"/>
              <a:buChar char="o"/>
              <a:tabLst>
                <a:tab pos="282575" algn="l"/>
              </a:tabLst>
              <a:defRPr sz="1600" kern="1200">
                <a:solidFill>
                  <a:srgbClr val="616161"/>
                </a:solidFill>
                <a:latin typeface="+mj-lt"/>
                <a:ea typeface="+mn-ea"/>
                <a:cs typeface="+mn-cs"/>
              </a:defRPr>
            </a:lvl2pPr>
            <a:lvl3pPr marL="1252538" indent="-269875" algn="l" defTabSz="914400" rtl="0" eaLnBrk="1" latinLnBrk="0" hangingPunct="1">
              <a:lnSpc>
                <a:spcPct val="100000"/>
              </a:lnSpc>
              <a:spcBef>
                <a:spcPts val="500"/>
              </a:spcBef>
              <a:spcAft>
                <a:spcPts val="0"/>
              </a:spcAft>
              <a:buClr>
                <a:schemeClr val="accent2"/>
              </a:buClr>
              <a:buSzPct val="65000"/>
              <a:buFont typeface="Courier New" panose="02070309020205020404" pitchFamily="49" charset="0"/>
              <a:buChar char="o"/>
              <a:defRPr sz="1600" kern="1200">
                <a:solidFill>
                  <a:srgbClr val="61616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t>Client side</a:t>
            </a:r>
          </a:p>
          <a:p>
            <a:r>
              <a:rPr lang="en-US" sz="1800"/>
              <a:t>Web Components </a:t>
            </a:r>
          </a:p>
          <a:p>
            <a:r>
              <a:rPr lang="en-US" sz="1800" err="1"/>
              <a:t>hinclude</a:t>
            </a:r>
            <a:r>
              <a:rPr lang="en-US" sz="1800"/>
              <a:t> library</a:t>
            </a:r>
          </a:p>
          <a:p>
            <a:r>
              <a:rPr lang="en-US" sz="1800"/>
              <a:t>Single SPA library</a:t>
            </a:r>
          </a:p>
          <a:p>
            <a:endParaRPr lang="en-US"/>
          </a:p>
        </p:txBody>
      </p:sp>
      <p:cxnSp>
        <p:nvCxnSpPr>
          <p:cNvPr id="7" name="Straight Connector 6">
            <a:extLst>
              <a:ext uri="{FF2B5EF4-FFF2-40B4-BE49-F238E27FC236}">
                <a16:creationId xmlns:a16="http://schemas.microsoft.com/office/drawing/2014/main" id="{D70CD0DD-DF2A-4E83-9356-DA868C657DE2}"/>
              </a:ext>
            </a:extLst>
          </p:cNvPr>
          <p:cNvCxnSpPr>
            <a:cxnSpLocks/>
          </p:cNvCxnSpPr>
          <p:nvPr/>
        </p:nvCxnSpPr>
        <p:spPr>
          <a:xfrm>
            <a:off x="6096000" y="1316567"/>
            <a:ext cx="0" cy="2112433"/>
          </a:xfrm>
          <a:prstGeom prst="line">
            <a:avLst/>
          </a:prstGeom>
          <a:ln w="28575"/>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7385493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4D1C7-4979-4E9F-B2E2-6E23981D225B}"/>
              </a:ext>
            </a:extLst>
          </p:cNvPr>
          <p:cNvSpPr>
            <a:spLocks noGrp="1"/>
          </p:cNvSpPr>
          <p:nvPr>
            <p:ph type="title"/>
          </p:nvPr>
        </p:nvSpPr>
        <p:spPr/>
        <p:txBody>
          <a:bodyPr/>
          <a:lstStyle/>
          <a:p>
            <a:r>
              <a:rPr lang="en-US"/>
              <a:t>Additional resources</a:t>
            </a:r>
          </a:p>
        </p:txBody>
      </p:sp>
      <p:sp>
        <p:nvSpPr>
          <p:cNvPr id="3" name="Text Placeholder 2">
            <a:extLst>
              <a:ext uri="{FF2B5EF4-FFF2-40B4-BE49-F238E27FC236}">
                <a16:creationId xmlns:a16="http://schemas.microsoft.com/office/drawing/2014/main" id="{8268D394-F81D-4C8F-8D12-41547E156DEB}"/>
              </a:ext>
            </a:extLst>
          </p:cNvPr>
          <p:cNvSpPr>
            <a:spLocks noGrp="1"/>
          </p:cNvSpPr>
          <p:nvPr>
            <p:ph type="body" sz="quarter" idx="14"/>
          </p:nvPr>
        </p:nvSpPr>
        <p:spPr/>
        <p:txBody>
          <a:bodyPr/>
          <a:lstStyle/>
          <a:p>
            <a:endParaRPr lang="en-US"/>
          </a:p>
        </p:txBody>
      </p:sp>
      <p:sp>
        <p:nvSpPr>
          <p:cNvPr id="4" name="Text Placeholder 3">
            <a:extLst>
              <a:ext uri="{FF2B5EF4-FFF2-40B4-BE49-F238E27FC236}">
                <a16:creationId xmlns:a16="http://schemas.microsoft.com/office/drawing/2014/main" id="{20C33BFA-A221-4220-91FD-9ED05C4D190B}"/>
              </a:ext>
            </a:extLst>
          </p:cNvPr>
          <p:cNvSpPr>
            <a:spLocks noGrp="1"/>
          </p:cNvSpPr>
          <p:nvPr>
            <p:ph type="body" sz="quarter" idx="15"/>
          </p:nvPr>
        </p:nvSpPr>
        <p:spPr/>
        <p:txBody>
          <a:bodyPr/>
          <a:lstStyle/>
          <a:p>
            <a:r>
              <a:rPr lang="en-US"/>
              <a:t>Micro Frontends (Martin Fowler's blog)</a:t>
            </a:r>
            <a:br>
              <a:rPr lang="en-US"/>
            </a:br>
            <a:r>
              <a:rPr lang="en-US" u="sng">
                <a:hlinkClick r:id="rId2"/>
              </a:rPr>
              <a:t>https://martinfowler.com/articles/micro-frontends.html</a:t>
            </a:r>
            <a:endParaRPr lang="en-US"/>
          </a:p>
          <a:p>
            <a:r>
              <a:rPr lang="en-US"/>
              <a:t>Micro Frontends (Michael Geers site)</a:t>
            </a:r>
            <a:br>
              <a:rPr lang="en-US"/>
            </a:br>
            <a:r>
              <a:rPr lang="en-US" u="sng">
                <a:hlinkClick r:id="rId3"/>
              </a:rPr>
              <a:t>https://micro-frontends.org/</a:t>
            </a:r>
            <a:endParaRPr lang="en-US"/>
          </a:p>
          <a:p>
            <a:r>
              <a:rPr lang="en-US"/>
              <a:t>Composite UI using ASP.NET (Particular's Workshop)</a:t>
            </a:r>
            <a:br>
              <a:rPr lang="en-US"/>
            </a:br>
            <a:r>
              <a:rPr lang="en-US" u="sng">
                <a:hlinkClick r:id="rId4"/>
              </a:rPr>
              <a:t>https://github.com/Particular/Workshop/tree/master/demos/asp-net-core</a:t>
            </a:r>
            <a:endParaRPr lang="en-US"/>
          </a:p>
          <a:p>
            <a:r>
              <a:rPr lang="en-US"/>
              <a:t>Ruben </a:t>
            </a:r>
            <a:r>
              <a:rPr lang="en-US" err="1"/>
              <a:t>Oostinga</a:t>
            </a:r>
            <a:r>
              <a:rPr lang="en-US"/>
              <a:t>. The Monolithic Frontend in the Microservices Architecture</a:t>
            </a:r>
            <a:br>
              <a:rPr lang="en-US"/>
            </a:br>
            <a:r>
              <a:rPr lang="en-US" u="sng">
                <a:hlinkClick r:id="rId5"/>
              </a:rPr>
              <a:t>https://xebia.com/blog/the-monolithic-frontend-in-the-microservices-architecture/</a:t>
            </a:r>
            <a:endParaRPr lang="en-US"/>
          </a:p>
          <a:p>
            <a:r>
              <a:rPr lang="en-US"/>
              <a:t>Mauro </a:t>
            </a:r>
            <a:r>
              <a:rPr lang="en-US" err="1"/>
              <a:t>Servienti</a:t>
            </a:r>
            <a:r>
              <a:rPr lang="en-US"/>
              <a:t>. The secret of better UI composition</a:t>
            </a:r>
            <a:br>
              <a:rPr lang="en-US"/>
            </a:br>
            <a:r>
              <a:rPr lang="en-US" u="sng">
                <a:hlinkClick r:id="rId6"/>
              </a:rPr>
              <a:t>https://particular.net/blog/secret-of-better-ui-composition</a:t>
            </a:r>
            <a:endParaRPr lang="en-US"/>
          </a:p>
          <a:p>
            <a:r>
              <a:rPr lang="en-US"/>
              <a:t>Viktor </a:t>
            </a:r>
            <a:r>
              <a:rPr lang="en-US" err="1"/>
              <a:t>Farcic</a:t>
            </a:r>
            <a:r>
              <a:rPr lang="en-US"/>
              <a:t>. Including Front-End Web Components Into Microservices</a:t>
            </a:r>
            <a:br>
              <a:rPr lang="en-US"/>
            </a:br>
            <a:r>
              <a:rPr lang="en-US" u="sng">
                <a:hlinkClick r:id="rId7"/>
              </a:rPr>
              <a:t>https://technologyconversations.com/2015/08/09/including-front-end-web-components-into-microservices/</a:t>
            </a:r>
            <a:endParaRPr lang="en-US"/>
          </a:p>
          <a:p>
            <a:r>
              <a:rPr lang="en-US"/>
              <a:t>Managing Frontend in the Microservices Architecture</a:t>
            </a:r>
            <a:br>
              <a:rPr lang="en-US"/>
            </a:br>
            <a:r>
              <a:rPr lang="en-US" u="sng">
                <a:hlinkClick r:id="rId8"/>
              </a:rPr>
              <a:t>https://allegro.tech/2016/03/Managing-Frontend-in-the-microservices-architecture.html</a:t>
            </a:r>
            <a:endParaRPr lang="en-US"/>
          </a:p>
          <a:p>
            <a:endParaRPr lang="en-US"/>
          </a:p>
        </p:txBody>
      </p:sp>
    </p:spTree>
    <p:extLst>
      <p:ext uri="{BB962C8B-B14F-4D97-AF65-F5344CB8AC3E}">
        <p14:creationId xmlns:p14="http://schemas.microsoft.com/office/powerpoint/2010/main" val="32190460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4375A-08BB-4B8D-B2CE-1322D9B0DC78}"/>
              </a:ext>
            </a:extLst>
          </p:cNvPr>
          <p:cNvSpPr>
            <a:spLocks noGrp="1"/>
          </p:cNvSpPr>
          <p:nvPr>
            <p:ph type="title"/>
          </p:nvPr>
        </p:nvSpPr>
        <p:spPr>
          <a:xfrm>
            <a:off x="1420629" y="3541964"/>
            <a:ext cx="4146792" cy="1569660"/>
          </a:xfrm>
        </p:spPr>
        <p:txBody>
          <a:bodyPr/>
          <a:lstStyle/>
          <a:p>
            <a:r>
              <a:rPr lang="en-US"/>
              <a:t>Thank you !!</a:t>
            </a:r>
            <a:br>
              <a:rPr lang="en-US"/>
            </a:br>
            <a:br>
              <a:rPr lang="en-US"/>
            </a:br>
            <a:br>
              <a:rPr lang="en-US"/>
            </a:br>
            <a:endParaRPr lang="en-US"/>
          </a:p>
        </p:txBody>
      </p:sp>
    </p:spTree>
    <p:extLst>
      <p:ext uri="{BB962C8B-B14F-4D97-AF65-F5344CB8AC3E}">
        <p14:creationId xmlns:p14="http://schemas.microsoft.com/office/powerpoint/2010/main" val="236761814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3BBFE-FBD4-48F1-848A-A732DEA18572}"/>
              </a:ext>
            </a:extLst>
          </p:cNvPr>
          <p:cNvSpPr>
            <a:spLocks noGrp="1"/>
          </p:cNvSpPr>
          <p:nvPr>
            <p:ph type="title"/>
          </p:nvPr>
        </p:nvSpPr>
        <p:spPr/>
        <p:txBody>
          <a:bodyPr/>
          <a:lstStyle/>
          <a:p>
            <a:r>
              <a:rPr lang="en-US"/>
              <a:t>Asynchronous communication</a:t>
            </a:r>
          </a:p>
        </p:txBody>
      </p:sp>
      <p:sp>
        <p:nvSpPr>
          <p:cNvPr id="4" name="Text Placeholder 3">
            <a:extLst>
              <a:ext uri="{FF2B5EF4-FFF2-40B4-BE49-F238E27FC236}">
                <a16:creationId xmlns:a16="http://schemas.microsoft.com/office/drawing/2014/main" id="{3DE39D55-D10C-4860-B075-31AAE466183D}"/>
              </a:ext>
            </a:extLst>
          </p:cNvPr>
          <p:cNvSpPr>
            <a:spLocks noGrp="1"/>
          </p:cNvSpPr>
          <p:nvPr>
            <p:ph type="body" sz="quarter" idx="15"/>
          </p:nvPr>
        </p:nvSpPr>
        <p:spPr>
          <a:xfrm>
            <a:off x="668338" y="1625599"/>
            <a:ext cx="10385211" cy="4635242"/>
          </a:xfrm>
        </p:spPr>
        <p:txBody>
          <a:bodyPr/>
          <a:lstStyle/>
          <a:p>
            <a:r>
              <a:rPr lang="en-US" b="1"/>
              <a:t>What is it?</a:t>
            </a:r>
          </a:p>
          <a:p>
            <a:pPr lvl="1"/>
            <a:r>
              <a:rPr lang="en-US"/>
              <a:t>The client makes a call to the server, receives acknowledgment of the request, and forgets about it</a:t>
            </a:r>
          </a:p>
          <a:p>
            <a:pPr lvl="1"/>
            <a:r>
              <a:rPr lang="en-US"/>
              <a:t>The server will process the request and complete it.</a:t>
            </a:r>
          </a:p>
          <a:p>
            <a:pPr lvl="1"/>
            <a:r>
              <a:rPr lang="en-US"/>
              <a:t>The request is typically sent to a queue. Even if the receiver is not available, the request will remain in the queue and can be processed later. </a:t>
            </a:r>
          </a:p>
          <a:p>
            <a:r>
              <a:rPr lang="en-US" b="1"/>
              <a:t>When to use?</a:t>
            </a:r>
          </a:p>
          <a:p>
            <a:pPr lvl="1"/>
            <a:r>
              <a:rPr lang="en-US"/>
              <a:t>When immediate response is not required</a:t>
            </a:r>
          </a:p>
          <a:p>
            <a:pPr lvl="1"/>
            <a:endParaRPr lang="en-US"/>
          </a:p>
        </p:txBody>
      </p:sp>
      <p:pic>
        <p:nvPicPr>
          <p:cNvPr id="6" name="Picture 5" descr="A screenshot of a cell phone&#10;&#10;Description automatically generated">
            <a:extLst>
              <a:ext uri="{FF2B5EF4-FFF2-40B4-BE49-F238E27FC236}">
                <a16:creationId xmlns:a16="http://schemas.microsoft.com/office/drawing/2014/main" id="{BB5A756B-1027-4373-A7AD-F50725AB68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2439" y="3142348"/>
            <a:ext cx="4708005" cy="2941664"/>
          </a:xfrm>
          <a:prstGeom prst="rect">
            <a:avLst/>
          </a:prstGeom>
        </p:spPr>
      </p:pic>
    </p:spTree>
    <p:extLst>
      <p:ext uri="{BB962C8B-B14F-4D97-AF65-F5344CB8AC3E}">
        <p14:creationId xmlns:p14="http://schemas.microsoft.com/office/powerpoint/2010/main" val="425601623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1000"/>
                                        <p:tgtEl>
                                          <p:spTgt spid="4">
                                            <p:txEl>
                                              <p:pRg st="0" end="0"/>
                                            </p:txEl>
                                          </p:spTgt>
                                        </p:tgtEl>
                                      </p:cBhvr>
                                    </p:animEffect>
                                    <p:anim calcmode="lin" valueType="num">
                                      <p:cBhvr>
                                        <p:cTn id="2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4">
                                            <p:txEl>
                                              <p:pRg st="1" end="1"/>
                                            </p:txEl>
                                          </p:spTgt>
                                        </p:tgtEl>
                                        <p:attrNameLst>
                                          <p:attrName>style.visibility</p:attrName>
                                        </p:attrNameLst>
                                      </p:cBhvr>
                                      <p:to>
                                        <p:strVal val="visible"/>
                                      </p:to>
                                    </p:set>
                                    <p:animEffect transition="in" filter="fade">
                                      <p:cBhvr>
                                        <p:cTn id="26" dur="1000"/>
                                        <p:tgtEl>
                                          <p:spTgt spid="4">
                                            <p:txEl>
                                              <p:pRg st="1" end="1"/>
                                            </p:txEl>
                                          </p:spTgt>
                                        </p:tgtEl>
                                      </p:cBhvr>
                                    </p:animEffect>
                                    <p:anim calcmode="lin" valueType="num">
                                      <p:cBhvr>
                                        <p:cTn id="27"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4">
                                            <p:txEl>
                                              <p:pRg st="1" end="1"/>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animEffect transition="in" filter="fade">
                                      <p:cBhvr>
                                        <p:cTn id="31" dur="1000"/>
                                        <p:tgtEl>
                                          <p:spTgt spid="4">
                                            <p:txEl>
                                              <p:pRg st="2" end="2"/>
                                            </p:txEl>
                                          </p:spTgt>
                                        </p:tgtEl>
                                      </p:cBhvr>
                                    </p:animEffect>
                                    <p:anim calcmode="lin" valueType="num">
                                      <p:cBhvr>
                                        <p:cTn id="3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4">
                                            <p:txEl>
                                              <p:pRg st="2" end="2"/>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4">
                                            <p:txEl>
                                              <p:pRg st="3" end="3"/>
                                            </p:txEl>
                                          </p:spTgt>
                                        </p:tgtEl>
                                        <p:attrNameLst>
                                          <p:attrName>style.visibility</p:attrName>
                                        </p:attrNameLst>
                                      </p:cBhvr>
                                      <p:to>
                                        <p:strVal val="visible"/>
                                      </p:to>
                                    </p:set>
                                    <p:animEffect transition="in" filter="fade">
                                      <p:cBhvr>
                                        <p:cTn id="36" dur="1000"/>
                                        <p:tgtEl>
                                          <p:spTgt spid="4">
                                            <p:txEl>
                                              <p:pRg st="3" end="3"/>
                                            </p:txEl>
                                          </p:spTgt>
                                        </p:tgtEl>
                                      </p:cBhvr>
                                    </p:animEffect>
                                    <p:anim calcmode="lin" valueType="num">
                                      <p:cBhvr>
                                        <p:cTn id="37"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8"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4">
                                            <p:txEl>
                                              <p:pRg st="4" end="4"/>
                                            </p:txEl>
                                          </p:spTgt>
                                        </p:tgtEl>
                                        <p:attrNameLst>
                                          <p:attrName>style.visibility</p:attrName>
                                        </p:attrNameLst>
                                      </p:cBhvr>
                                      <p:to>
                                        <p:strVal val="visible"/>
                                      </p:to>
                                    </p:set>
                                    <p:animEffect transition="in" filter="fade">
                                      <p:cBhvr>
                                        <p:cTn id="43" dur="1000"/>
                                        <p:tgtEl>
                                          <p:spTgt spid="4">
                                            <p:txEl>
                                              <p:pRg st="4" end="4"/>
                                            </p:txEl>
                                          </p:spTgt>
                                        </p:tgtEl>
                                      </p:cBhvr>
                                    </p:animEffect>
                                    <p:anim calcmode="lin" valueType="num">
                                      <p:cBhvr>
                                        <p:cTn id="44"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4">
                                            <p:txEl>
                                              <p:pRg st="4" end="4"/>
                                            </p:txEl>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
                                            <p:txEl>
                                              <p:pRg st="5" end="5"/>
                                            </p:txEl>
                                          </p:spTgt>
                                        </p:tgtEl>
                                        <p:attrNameLst>
                                          <p:attrName>style.visibility</p:attrName>
                                        </p:attrNameLst>
                                      </p:cBhvr>
                                      <p:to>
                                        <p:strVal val="visible"/>
                                      </p:to>
                                    </p:set>
                                    <p:animEffect transition="in" filter="fade">
                                      <p:cBhvr>
                                        <p:cTn id="48" dur="1000"/>
                                        <p:tgtEl>
                                          <p:spTgt spid="4">
                                            <p:txEl>
                                              <p:pRg st="5" end="5"/>
                                            </p:txEl>
                                          </p:spTgt>
                                        </p:tgtEl>
                                      </p:cBhvr>
                                    </p:animEffect>
                                    <p:anim calcmode="lin" valueType="num">
                                      <p:cBhvr>
                                        <p:cTn id="49"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50"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AEAFEAC3-245D-466A-B3DB-E91C75BC0A96}"/>
              </a:ext>
            </a:extLst>
          </p:cNvPr>
          <p:cNvSpPr>
            <a:spLocks noGrp="1"/>
          </p:cNvSpPr>
          <p:nvPr>
            <p:ph type="body" sz="quarter" idx="13"/>
          </p:nvPr>
        </p:nvSpPr>
        <p:spPr>
          <a:xfrm>
            <a:off x="213903" y="1680641"/>
            <a:ext cx="5371467" cy="1974661"/>
          </a:xfrm>
        </p:spPr>
        <p:txBody>
          <a:bodyPr anchor="t"/>
          <a:lstStyle/>
          <a:p>
            <a:r>
              <a:rPr lang="en-IN">
                <a:ea typeface="+mn-lt"/>
                <a:cs typeface="+mn-lt"/>
              </a:rPr>
              <a:t>Asynchronous communication patterns</a:t>
            </a:r>
          </a:p>
          <a:p>
            <a:endParaRPr lang="en-IN">
              <a:cs typeface="Calibri"/>
            </a:endParaRPr>
          </a:p>
        </p:txBody>
      </p:sp>
      <p:sp>
        <p:nvSpPr>
          <p:cNvPr id="4" name="Textplatzhalter 2">
            <a:extLst>
              <a:ext uri="{FF2B5EF4-FFF2-40B4-BE49-F238E27FC236}">
                <a16:creationId xmlns:a16="http://schemas.microsoft.com/office/drawing/2014/main" id="{2D22EBE1-948C-4245-A042-9C41CDBBE1F5}"/>
              </a:ext>
            </a:extLst>
          </p:cNvPr>
          <p:cNvSpPr txBox="1">
            <a:spLocks/>
          </p:cNvSpPr>
          <p:nvPr/>
        </p:nvSpPr>
        <p:spPr>
          <a:xfrm>
            <a:off x="569330" y="3030239"/>
            <a:ext cx="5008163" cy="1126981"/>
          </a:xfrm>
          <a:prstGeom prst="rect">
            <a:avLst/>
          </a:prstGeom>
        </p:spPr>
        <p:txBody>
          <a:bodyPr anchor="t"/>
          <a:lstStyle>
            <a:lvl1pPr marL="0" indent="0" algn="l" defTabSz="914400" rtl="0" eaLnBrk="1" latinLnBrk="0" hangingPunct="1">
              <a:lnSpc>
                <a:spcPct val="100000"/>
              </a:lnSpc>
              <a:spcBef>
                <a:spcPts val="0"/>
              </a:spcBef>
              <a:spcAft>
                <a:spcPts val="0"/>
              </a:spcAft>
              <a:buFont typeface="Arial" panose="020B0604020202020204" pitchFamily="34" charset="0"/>
              <a:buNone/>
              <a:defRPr sz="4400" b="0" kern="1200">
                <a:solidFill>
                  <a:schemeClr val="bg1"/>
                </a:solidFill>
                <a:latin typeface="+mn-lt"/>
                <a:ea typeface="+mn-ea"/>
                <a:cs typeface="+mn-cs"/>
              </a:defRPr>
            </a:lvl1pPr>
            <a:lvl2pPr marL="339725" indent="-171450" algn="l" defTabSz="914400" rtl="0" eaLnBrk="1" latinLnBrk="0" hangingPunct="1">
              <a:lnSpc>
                <a:spcPct val="100000"/>
              </a:lnSpc>
              <a:spcBef>
                <a:spcPts val="500"/>
              </a:spcBef>
              <a:spcAft>
                <a:spcPts val="0"/>
              </a:spcAft>
              <a:buFont typeface="Calibri Light" panose="020F0302020204030204" pitchFamily="34" charset="0"/>
              <a:buChar char="₋"/>
              <a:tabLst>
                <a:tab pos="282575" algn="l"/>
              </a:tabLst>
              <a:defRPr sz="1600" kern="1200">
                <a:solidFill>
                  <a:schemeClr val="tx1">
                    <a:lumMod val="50000"/>
                    <a:lumOff val="50000"/>
                  </a:schemeClr>
                </a:solidFill>
                <a:latin typeface="+mj-lt"/>
                <a:ea typeface="+mn-ea"/>
                <a:cs typeface="+mn-cs"/>
              </a:defRPr>
            </a:lvl2pPr>
            <a:lvl3pPr marL="574675" indent="-168275" algn="l" defTabSz="914400" rtl="0" eaLnBrk="1" latinLnBrk="0" hangingPunct="1">
              <a:lnSpc>
                <a:spcPct val="100000"/>
              </a:lnSpc>
              <a:spcBef>
                <a:spcPts val="500"/>
              </a:spcBef>
              <a:spcAft>
                <a:spcPts val="0"/>
              </a:spcAft>
              <a:buFont typeface="Calibri Light" panose="020F0302020204030204" pitchFamily="34" charset="0"/>
              <a:buChar char="&gt;"/>
              <a:defRPr sz="1600" kern="1200">
                <a:solidFill>
                  <a:schemeClr val="tx1">
                    <a:lumMod val="50000"/>
                    <a:lumOff val="50000"/>
                  </a:schemeClr>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buFont typeface="Arial" panose="020B0604020202020204" pitchFamily="34" charset="0"/>
              <a:buChar char="•"/>
            </a:pPr>
            <a:endParaRPr lang="en-US" sz="3200">
              <a:cs typeface="Calibri"/>
            </a:endParaRPr>
          </a:p>
        </p:txBody>
      </p:sp>
      <p:pic>
        <p:nvPicPr>
          <p:cNvPr id="2" name="Picture 5" descr="A close up of a logo&#10;&#10;Description generated with very high confidence">
            <a:extLst>
              <a:ext uri="{FF2B5EF4-FFF2-40B4-BE49-F238E27FC236}">
                <a16:creationId xmlns:a16="http://schemas.microsoft.com/office/drawing/2014/main" id="{EBD69C6C-1E9E-4BE6-A628-771DD0941341}"/>
              </a:ext>
            </a:extLst>
          </p:cNvPr>
          <p:cNvPicPr>
            <a:picLocks noChangeAspect="1"/>
          </p:cNvPicPr>
          <p:nvPr/>
        </p:nvPicPr>
        <p:blipFill>
          <a:blip r:embed="rId3"/>
          <a:stretch>
            <a:fillRect/>
          </a:stretch>
        </p:blipFill>
        <p:spPr>
          <a:xfrm>
            <a:off x="6092328" y="1592396"/>
            <a:ext cx="4147850" cy="3113183"/>
          </a:xfrm>
          <a:prstGeom prst="rect">
            <a:avLst/>
          </a:prstGeom>
        </p:spPr>
      </p:pic>
    </p:spTree>
    <p:extLst>
      <p:ext uri="{BB962C8B-B14F-4D97-AF65-F5344CB8AC3E}">
        <p14:creationId xmlns:p14="http://schemas.microsoft.com/office/powerpoint/2010/main" val="84153887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theme/theme1.xml><?xml version="1.0" encoding="utf-8"?>
<a:theme xmlns:a="http://schemas.openxmlformats.org/drawingml/2006/main" name="Custom Design">
  <a:themeElements>
    <a:clrScheme name="Benutzerdefiniert 7">
      <a:dk1>
        <a:srgbClr val="616161"/>
      </a:dk1>
      <a:lt1>
        <a:sysClr val="window" lastClr="FFFFFF"/>
      </a:lt1>
      <a:dk2>
        <a:srgbClr val="212C56"/>
      </a:dk2>
      <a:lt2>
        <a:srgbClr val="F8AE3C"/>
      </a:lt2>
      <a:accent1>
        <a:srgbClr val="8686FF"/>
      </a:accent1>
      <a:accent2>
        <a:srgbClr val="F84E81"/>
      </a:accent2>
      <a:accent3>
        <a:srgbClr val="80A031"/>
      </a:accent3>
      <a:accent4>
        <a:srgbClr val="F8AE3C"/>
      </a:accent4>
      <a:accent5>
        <a:srgbClr val="212C56"/>
      </a:accent5>
      <a:accent6>
        <a:srgbClr val="0C0C0C"/>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Benutzerdefiniert 5">
      <a:dk1>
        <a:srgbClr val="616161"/>
      </a:dk1>
      <a:lt1>
        <a:sysClr val="window" lastClr="FFFFFF"/>
      </a:lt1>
      <a:dk2>
        <a:srgbClr val="212C56"/>
      </a:dk2>
      <a:lt2>
        <a:srgbClr val="F8AE3C"/>
      </a:lt2>
      <a:accent1>
        <a:srgbClr val="8686FF"/>
      </a:accent1>
      <a:accent2>
        <a:srgbClr val="F84E81"/>
      </a:accent2>
      <a:accent3>
        <a:srgbClr val="80A031"/>
      </a:accent3>
      <a:accent4>
        <a:srgbClr val="F8AE3C"/>
      </a:accent4>
      <a:accent5>
        <a:srgbClr val="212C56"/>
      </a:accent5>
      <a:accent6>
        <a:srgbClr val="000000"/>
      </a:accent6>
      <a:hlink>
        <a:srgbClr val="0563C1"/>
      </a:hlink>
      <a:folHlink>
        <a:srgbClr val="954F72"/>
      </a:folHlink>
    </a:clrScheme>
    <a:fontScheme name="Benutzerdefiniert 1">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78</Slides>
  <Notes>12</Notes>
  <HiddenSlides>0</HiddenSlides>
  <ScaleCrop>false</ScaleCrop>
  <HeadingPairs>
    <vt:vector size="4" baseType="variant">
      <vt:variant>
        <vt:lpstr>Theme</vt:lpstr>
      </vt:variant>
      <vt:variant>
        <vt:i4>2</vt:i4>
      </vt:variant>
      <vt:variant>
        <vt:lpstr>Slide Titles</vt:lpstr>
      </vt:variant>
      <vt:variant>
        <vt:i4>78</vt:i4>
      </vt:variant>
    </vt:vector>
  </HeadingPairs>
  <TitlesOfParts>
    <vt:vector size="80" baseType="lpstr">
      <vt:lpstr>Custom Design</vt:lpstr>
      <vt:lpstr>Custom Design</vt:lpstr>
      <vt:lpstr>PowerPoint Presentation</vt:lpstr>
      <vt:lpstr>Workshop Agenda</vt:lpstr>
      <vt:lpstr>PowerPoint Presentation</vt:lpstr>
      <vt:lpstr>Agenda</vt:lpstr>
      <vt:lpstr>PowerPoint Presentation</vt:lpstr>
      <vt:lpstr>Synchronous and Asynchronous </vt:lpstr>
      <vt:lpstr>Synchronous communication</vt:lpstr>
      <vt:lpstr>Asynchronous communication</vt:lpstr>
      <vt:lpstr>PowerPoint Presentation</vt:lpstr>
      <vt:lpstr>Message based communication</vt:lpstr>
      <vt:lpstr>Examples of message based communication</vt:lpstr>
      <vt:lpstr>Quiz</vt:lpstr>
      <vt:lpstr>Quiz</vt:lpstr>
      <vt:lpstr>PowerPoint Presentation</vt:lpstr>
      <vt:lpstr>PowerPoint Presentation</vt:lpstr>
      <vt:lpstr>Orchestration</vt:lpstr>
      <vt:lpstr>Benefits</vt:lpstr>
      <vt:lpstr>PowerPoint Presentation</vt:lpstr>
      <vt:lpstr>Choreography</vt:lpstr>
      <vt:lpstr>Benefits</vt:lpstr>
      <vt:lpstr>Orchestration vs Choreography </vt:lpstr>
      <vt:lpstr>Quiz</vt:lpstr>
      <vt:lpstr>PowerPoint Presentation</vt:lpstr>
      <vt:lpstr>Security patterns in microservices</vt:lpstr>
      <vt:lpstr>Defence in Depth Mechanism</vt:lpstr>
      <vt:lpstr>Tokens and API Gateway</vt:lpstr>
      <vt:lpstr>Distributed Tracing</vt:lpstr>
      <vt:lpstr>Mutual SSL</vt:lpstr>
      <vt:lpstr>Encryption Strategy Best for Your Network</vt:lpstr>
      <vt:lpstr>Limit Accesses to Immediate Users </vt:lpstr>
      <vt:lpstr>Quiz</vt:lpstr>
      <vt:lpstr>PowerPoint Presentation</vt:lpstr>
      <vt:lpstr>Secure APIs</vt:lpstr>
      <vt:lpstr>Tokens play an important role</vt:lpstr>
      <vt:lpstr>JWT Token</vt:lpstr>
      <vt:lpstr>PowerPoint Presentation</vt:lpstr>
      <vt:lpstr>OAuth 2.0</vt:lpstr>
      <vt:lpstr>OAuth 2.0</vt:lpstr>
      <vt:lpstr>Protect Data</vt:lpstr>
      <vt:lpstr>Use automation </vt:lpstr>
      <vt:lpstr>PowerPoint Presentation</vt:lpstr>
      <vt:lpstr>Data Management in Microservices</vt:lpstr>
      <vt:lpstr>Distributed Transactions </vt:lpstr>
      <vt:lpstr>Example</vt:lpstr>
      <vt:lpstr>Example</vt:lpstr>
      <vt:lpstr>Problem?</vt:lpstr>
      <vt:lpstr>Solution</vt:lpstr>
      <vt:lpstr>2 Phase Commit – Normal Execution</vt:lpstr>
      <vt:lpstr>2 Phase Commit – Rollback Mechanism</vt:lpstr>
      <vt:lpstr>Saga Pattern</vt:lpstr>
      <vt:lpstr>Example</vt:lpstr>
      <vt:lpstr>Example</vt:lpstr>
      <vt:lpstr>Choreography vs Orchestration SAGA</vt:lpstr>
      <vt:lpstr>Saga using Choreography</vt:lpstr>
      <vt:lpstr>Saga using Choreography</vt:lpstr>
      <vt:lpstr>Saga using Orchestration</vt:lpstr>
      <vt:lpstr>Saga using Orchestration</vt:lpstr>
      <vt:lpstr>Quiz</vt:lpstr>
      <vt:lpstr>Quiz</vt:lpstr>
      <vt:lpstr>Quiz</vt:lpstr>
      <vt:lpstr>PowerPoint Presentation</vt:lpstr>
      <vt:lpstr>Problem statement</vt:lpstr>
      <vt:lpstr>Event Driven Architecture</vt:lpstr>
      <vt:lpstr>Demo</vt:lpstr>
      <vt:lpstr>Event Sourcing</vt:lpstr>
      <vt:lpstr>Solution</vt:lpstr>
      <vt:lpstr>Demo</vt:lpstr>
      <vt:lpstr>PowerPoint Presentation</vt:lpstr>
      <vt:lpstr>Why the need for new UI patterns?</vt:lpstr>
      <vt:lpstr>PowerPoint Presentation</vt:lpstr>
      <vt:lpstr>The Solution?....Micro-frontends !!</vt:lpstr>
      <vt:lpstr>PowerPoint Presentation</vt:lpstr>
      <vt:lpstr>Server-side page fragment composition</vt:lpstr>
      <vt:lpstr>Client-side UI composition</vt:lpstr>
      <vt:lpstr>Advantages</vt:lpstr>
      <vt:lpstr>How can we implement it?</vt:lpstr>
      <vt:lpstr>Additional resources</vt:lpstr>
      <vt:lpstr>Thank you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Sumit Maan</dc:creator>
  <cp:revision>1</cp:revision>
  <dcterms:created xsi:type="dcterms:W3CDTF">2020-02-03T17:23:29Z</dcterms:created>
  <dcterms:modified xsi:type="dcterms:W3CDTF">2020-02-04T06:00:01Z</dcterms:modified>
</cp:coreProperties>
</file>